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4" r:id="rId3"/>
    <p:sldMasterId id="2147483657" r:id="rId4"/>
    <p:sldMasterId id="2147483660" r:id="rId5"/>
  </p:sldMasterIdLst>
  <p:notesMasterIdLst>
    <p:notesMasterId r:id="rId8"/>
  </p:notesMasterIdLst>
  <p:sldIdLst>
    <p:sldId id="262" r:id="rId6"/>
    <p:sldId id="256" r:id="rId7"/>
  </p:sldIdLst>
  <p:sldSz cx="9906000" cy="6858000" type="A4"/>
  <p:notesSz cx="6858000" cy="9144000"/>
  <p:defaultTextStyle>
    <a:defPPr>
      <a:defRPr lang="ko-KR"/>
    </a:defPPr>
    <a:lvl1pPr marL="0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1pPr>
    <a:lvl2pPr marL="278526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2pPr>
    <a:lvl3pPr marL="557052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3pPr>
    <a:lvl4pPr marL="835579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4pPr>
    <a:lvl5pPr marL="1114105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5pPr>
    <a:lvl6pPr marL="1392631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6pPr>
    <a:lvl7pPr marL="1671157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7pPr>
    <a:lvl8pPr marL="1949684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8pPr>
    <a:lvl9pPr marL="2228210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  <p15:guide id="3" pos="6041" userDrawn="1">
          <p15:clr>
            <a:srgbClr val="A4A3A4"/>
          </p15:clr>
        </p15:guide>
        <p15:guide id="4" pos="2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66"/>
    <a:srgbClr val="254061"/>
    <a:srgbClr val="215968"/>
    <a:srgbClr val="336600"/>
    <a:srgbClr val="31859C"/>
    <a:srgbClr val="4A452A"/>
    <a:srgbClr val="604A7B"/>
    <a:srgbClr val="084C78"/>
    <a:srgbClr val="10253F"/>
    <a:srgbClr val="FFD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669" autoAdjust="0"/>
  </p:normalViewPr>
  <p:slideViewPr>
    <p:cSldViewPr snapToGrid="0" showGuides="1">
      <p:cViewPr varScale="1">
        <p:scale>
          <a:sx n="108" d="100"/>
          <a:sy n="108" d="100"/>
        </p:scale>
        <p:origin x="660" y="108"/>
      </p:cViewPr>
      <p:guideLst>
        <p:guide orient="horz" pos="2160"/>
        <p:guide pos="3120"/>
        <p:guide pos="6041"/>
        <p:guide pos="2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728BE3-1BEC-4413-9131-B2F54174635C}" type="datetimeFigureOut">
              <a:rPr lang="ko-KR" altLang="en-US" smtClean="0"/>
              <a:t>2021-11-09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ED1224-5E29-4BB6-8ABD-A4252DD06E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9776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1pPr>
    <a:lvl2pPr marL="278526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2pPr>
    <a:lvl3pPr marL="557052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3pPr>
    <a:lvl4pPr marL="835579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4pPr>
    <a:lvl5pPr marL="1114105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5pPr>
    <a:lvl6pPr marL="1392631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6pPr>
    <a:lvl7pPr marL="1671157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7pPr>
    <a:lvl8pPr marL="1949684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8pPr>
    <a:lvl9pPr marL="2228210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ED1224-5E29-4BB6-8ABD-A4252DD06EF6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0141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983BFF5-4489-4367-B981-CC26BA983F5F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084C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D380EF1-651D-4E49-B7C8-AE56589399BF}"/>
              </a:ext>
            </a:extLst>
          </p:cNvPr>
          <p:cNvSpPr/>
          <p:nvPr userDrawn="1"/>
        </p:nvSpPr>
        <p:spPr>
          <a:xfrm>
            <a:off x="225845" y="840204"/>
            <a:ext cx="9454310" cy="5552465"/>
          </a:xfrm>
          <a:prstGeom prst="roundRect">
            <a:avLst>
              <a:gd name="adj" fmla="val 21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17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C10EFB8-B1A3-428C-BC79-073085581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82646"/>
            <a:ext cx="3681049" cy="24727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12C2A0C3-BED0-4792-A41A-04600C6481FC}"/>
              </a:ext>
            </a:extLst>
          </p:cNvPr>
          <p:cNvGrpSpPr/>
          <p:nvPr userDrawn="1"/>
        </p:nvGrpSpPr>
        <p:grpSpPr>
          <a:xfrm>
            <a:off x="6715125" y="641393"/>
            <a:ext cx="3054235" cy="966563"/>
            <a:chOff x="6926077" y="612818"/>
            <a:chExt cx="2757558" cy="966563"/>
          </a:xfrm>
        </p:grpSpPr>
        <p:sp>
          <p:nvSpPr>
            <p:cNvPr id="10" name="사각형: 둥근 위쪽 모서리 9">
              <a:extLst>
                <a:ext uri="{FF2B5EF4-FFF2-40B4-BE49-F238E27FC236}">
                  <a16:creationId xmlns:a16="http://schemas.microsoft.com/office/drawing/2014/main" id="{6A500CDA-8C70-480F-A583-0D26A52D23F5}"/>
                </a:ext>
              </a:extLst>
            </p:cNvPr>
            <p:cNvSpPr/>
            <p:nvPr userDrawn="1"/>
          </p:nvSpPr>
          <p:spPr>
            <a:xfrm flipV="1">
              <a:off x="7573776" y="612818"/>
              <a:ext cx="2109859" cy="86571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084C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사각형: 둥근 위쪽 모서리 10">
              <a:extLst>
                <a:ext uri="{FF2B5EF4-FFF2-40B4-BE49-F238E27FC236}">
                  <a16:creationId xmlns:a16="http://schemas.microsoft.com/office/drawing/2014/main" id="{D2BDF913-DE1C-4FE8-842E-6BF2D5909057}"/>
                </a:ext>
              </a:extLst>
            </p:cNvPr>
            <p:cNvSpPr/>
            <p:nvPr userDrawn="1"/>
          </p:nvSpPr>
          <p:spPr>
            <a:xfrm>
              <a:off x="6926077" y="1031445"/>
              <a:ext cx="2675574" cy="547936"/>
            </a:xfrm>
            <a:prstGeom prst="round2SameRect">
              <a:avLst>
                <a:gd name="adj1" fmla="val 23621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각 삼각형 12">
              <a:extLst>
                <a:ext uri="{FF2B5EF4-FFF2-40B4-BE49-F238E27FC236}">
                  <a16:creationId xmlns:a16="http://schemas.microsoft.com/office/drawing/2014/main" id="{30E71378-A589-46C3-A430-559F58ECA6FF}"/>
                </a:ext>
              </a:extLst>
            </p:cNvPr>
            <p:cNvSpPr/>
            <p:nvPr userDrawn="1"/>
          </p:nvSpPr>
          <p:spPr>
            <a:xfrm>
              <a:off x="7573776" y="810421"/>
              <a:ext cx="525780" cy="32806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F3155CEE-45F5-4FEB-BB05-6E88B9DD21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7790356" y="104796"/>
            <a:ext cx="1756587" cy="91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758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61DD6D38-6F3E-402D-AABF-35EAF6E5AC09}" type="datetimeFigureOut">
              <a:rPr lang="ko-KR" altLang="en-US" smtClean="0"/>
              <a:t>2021-11-09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7DFE93E4-E71A-4E32-8022-033729F31A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5302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61DD6D38-6F3E-402D-AABF-35EAF6E5AC09}" type="datetimeFigureOut">
              <a:rPr lang="ko-KR" altLang="en-US" smtClean="0"/>
              <a:t>2021-11-09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7DFE93E4-E71A-4E32-8022-033729F31A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6440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983BFF5-4489-4367-B981-CC26BA983F5F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215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D380EF1-651D-4E49-B7C8-AE56589399BF}"/>
              </a:ext>
            </a:extLst>
          </p:cNvPr>
          <p:cNvSpPr/>
          <p:nvPr userDrawn="1"/>
        </p:nvSpPr>
        <p:spPr>
          <a:xfrm>
            <a:off x="225845" y="840204"/>
            <a:ext cx="9454310" cy="5552465"/>
          </a:xfrm>
          <a:prstGeom prst="roundRect">
            <a:avLst>
              <a:gd name="adj" fmla="val 21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17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C10EFB8-B1A3-428C-BC79-073085581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82646"/>
            <a:ext cx="3681049" cy="24727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12C2A0C3-BED0-4792-A41A-04600C6481FC}"/>
              </a:ext>
            </a:extLst>
          </p:cNvPr>
          <p:cNvGrpSpPr/>
          <p:nvPr userDrawn="1"/>
        </p:nvGrpSpPr>
        <p:grpSpPr>
          <a:xfrm>
            <a:off x="6715125" y="641393"/>
            <a:ext cx="3054235" cy="966563"/>
            <a:chOff x="6926077" y="612818"/>
            <a:chExt cx="2757558" cy="966563"/>
          </a:xfrm>
        </p:grpSpPr>
        <p:sp>
          <p:nvSpPr>
            <p:cNvPr id="10" name="사각형: 둥근 위쪽 모서리 9">
              <a:extLst>
                <a:ext uri="{FF2B5EF4-FFF2-40B4-BE49-F238E27FC236}">
                  <a16:creationId xmlns:a16="http://schemas.microsoft.com/office/drawing/2014/main" id="{6A500CDA-8C70-480F-A583-0D26A52D23F5}"/>
                </a:ext>
              </a:extLst>
            </p:cNvPr>
            <p:cNvSpPr/>
            <p:nvPr userDrawn="1"/>
          </p:nvSpPr>
          <p:spPr>
            <a:xfrm flipV="1">
              <a:off x="7573776" y="612818"/>
              <a:ext cx="2109859" cy="86571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215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사각형: 둥근 위쪽 모서리 10">
              <a:extLst>
                <a:ext uri="{FF2B5EF4-FFF2-40B4-BE49-F238E27FC236}">
                  <a16:creationId xmlns:a16="http://schemas.microsoft.com/office/drawing/2014/main" id="{D2BDF913-DE1C-4FE8-842E-6BF2D5909057}"/>
                </a:ext>
              </a:extLst>
            </p:cNvPr>
            <p:cNvSpPr/>
            <p:nvPr userDrawn="1"/>
          </p:nvSpPr>
          <p:spPr>
            <a:xfrm>
              <a:off x="6926077" y="1031445"/>
              <a:ext cx="2675574" cy="547936"/>
            </a:xfrm>
            <a:prstGeom prst="round2SameRect">
              <a:avLst>
                <a:gd name="adj1" fmla="val 23621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각 삼각형 12">
              <a:extLst>
                <a:ext uri="{FF2B5EF4-FFF2-40B4-BE49-F238E27FC236}">
                  <a16:creationId xmlns:a16="http://schemas.microsoft.com/office/drawing/2014/main" id="{30E71378-A589-46C3-A430-559F58ECA6FF}"/>
                </a:ext>
              </a:extLst>
            </p:cNvPr>
            <p:cNvSpPr/>
            <p:nvPr userDrawn="1"/>
          </p:nvSpPr>
          <p:spPr>
            <a:xfrm>
              <a:off x="7573776" y="810421"/>
              <a:ext cx="525780" cy="32806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F3155CEE-45F5-4FEB-BB05-6E88B9DD21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7790356" y="104796"/>
            <a:ext cx="1756587" cy="91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940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61DD6D38-6F3E-402D-AABF-35EAF6E5AC09}" type="datetimeFigureOut">
              <a:rPr lang="ko-KR" altLang="en-US" smtClean="0"/>
              <a:t>2021-11-09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7DFE93E4-E71A-4E32-8022-033729F31A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457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983BFF5-4489-4367-B981-CC26BA983F5F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604A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D380EF1-651D-4E49-B7C8-AE56589399BF}"/>
              </a:ext>
            </a:extLst>
          </p:cNvPr>
          <p:cNvSpPr/>
          <p:nvPr userDrawn="1"/>
        </p:nvSpPr>
        <p:spPr>
          <a:xfrm>
            <a:off x="225845" y="840204"/>
            <a:ext cx="9454310" cy="5552465"/>
          </a:xfrm>
          <a:prstGeom prst="roundRect">
            <a:avLst>
              <a:gd name="adj" fmla="val 21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17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C10EFB8-B1A3-428C-BC79-073085581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82646"/>
            <a:ext cx="3681049" cy="24727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12C2A0C3-BED0-4792-A41A-04600C6481FC}"/>
              </a:ext>
            </a:extLst>
          </p:cNvPr>
          <p:cNvGrpSpPr/>
          <p:nvPr userDrawn="1"/>
        </p:nvGrpSpPr>
        <p:grpSpPr>
          <a:xfrm>
            <a:off x="6715125" y="641393"/>
            <a:ext cx="3054235" cy="966563"/>
            <a:chOff x="6926077" y="612818"/>
            <a:chExt cx="2757558" cy="966563"/>
          </a:xfrm>
        </p:grpSpPr>
        <p:sp>
          <p:nvSpPr>
            <p:cNvPr id="10" name="사각형: 둥근 위쪽 모서리 9">
              <a:extLst>
                <a:ext uri="{FF2B5EF4-FFF2-40B4-BE49-F238E27FC236}">
                  <a16:creationId xmlns:a16="http://schemas.microsoft.com/office/drawing/2014/main" id="{6A500CDA-8C70-480F-A583-0D26A52D23F5}"/>
                </a:ext>
              </a:extLst>
            </p:cNvPr>
            <p:cNvSpPr/>
            <p:nvPr userDrawn="1"/>
          </p:nvSpPr>
          <p:spPr>
            <a:xfrm flipV="1">
              <a:off x="7573776" y="612818"/>
              <a:ext cx="2109859" cy="86571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604A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사각형: 둥근 위쪽 모서리 10">
              <a:extLst>
                <a:ext uri="{FF2B5EF4-FFF2-40B4-BE49-F238E27FC236}">
                  <a16:creationId xmlns:a16="http://schemas.microsoft.com/office/drawing/2014/main" id="{D2BDF913-DE1C-4FE8-842E-6BF2D5909057}"/>
                </a:ext>
              </a:extLst>
            </p:cNvPr>
            <p:cNvSpPr/>
            <p:nvPr userDrawn="1"/>
          </p:nvSpPr>
          <p:spPr>
            <a:xfrm>
              <a:off x="6926077" y="1031445"/>
              <a:ext cx="2675574" cy="547936"/>
            </a:xfrm>
            <a:prstGeom prst="round2SameRect">
              <a:avLst>
                <a:gd name="adj1" fmla="val 23621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각 삼각형 12">
              <a:extLst>
                <a:ext uri="{FF2B5EF4-FFF2-40B4-BE49-F238E27FC236}">
                  <a16:creationId xmlns:a16="http://schemas.microsoft.com/office/drawing/2014/main" id="{30E71378-A589-46C3-A430-559F58ECA6FF}"/>
                </a:ext>
              </a:extLst>
            </p:cNvPr>
            <p:cNvSpPr/>
            <p:nvPr userDrawn="1"/>
          </p:nvSpPr>
          <p:spPr>
            <a:xfrm>
              <a:off x="7573776" y="810421"/>
              <a:ext cx="525780" cy="32806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F3155CEE-45F5-4FEB-BB05-6E88B9DD21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7790356" y="104796"/>
            <a:ext cx="1756587" cy="91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524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61DD6D38-6F3E-402D-AABF-35EAF6E5AC09}" type="datetimeFigureOut">
              <a:rPr lang="ko-KR" altLang="en-US" smtClean="0"/>
              <a:t>2021-11-09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7DFE93E4-E71A-4E32-8022-033729F31A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347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983BFF5-4489-4367-B981-CC26BA983F5F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D380EF1-651D-4E49-B7C8-AE56589399BF}"/>
              </a:ext>
            </a:extLst>
          </p:cNvPr>
          <p:cNvSpPr/>
          <p:nvPr userDrawn="1"/>
        </p:nvSpPr>
        <p:spPr>
          <a:xfrm>
            <a:off x="225845" y="840204"/>
            <a:ext cx="9454310" cy="5552465"/>
          </a:xfrm>
          <a:prstGeom prst="roundRect">
            <a:avLst>
              <a:gd name="adj" fmla="val 21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17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C10EFB8-B1A3-428C-BC79-073085581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82646"/>
            <a:ext cx="3681049" cy="24727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12C2A0C3-BED0-4792-A41A-04600C6481FC}"/>
              </a:ext>
            </a:extLst>
          </p:cNvPr>
          <p:cNvGrpSpPr/>
          <p:nvPr userDrawn="1"/>
        </p:nvGrpSpPr>
        <p:grpSpPr>
          <a:xfrm>
            <a:off x="6715125" y="641393"/>
            <a:ext cx="3054235" cy="966563"/>
            <a:chOff x="6926077" y="612818"/>
            <a:chExt cx="2757558" cy="966563"/>
          </a:xfrm>
        </p:grpSpPr>
        <p:sp>
          <p:nvSpPr>
            <p:cNvPr id="10" name="사각형: 둥근 위쪽 모서리 9">
              <a:extLst>
                <a:ext uri="{FF2B5EF4-FFF2-40B4-BE49-F238E27FC236}">
                  <a16:creationId xmlns:a16="http://schemas.microsoft.com/office/drawing/2014/main" id="{6A500CDA-8C70-480F-A583-0D26A52D23F5}"/>
                </a:ext>
              </a:extLst>
            </p:cNvPr>
            <p:cNvSpPr/>
            <p:nvPr userDrawn="1"/>
          </p:nvSpPr>
          <p:spPr>
            <a:xfrm flipV="1">
              <a:off x="7573776" y="612818"/>
              <a:ext cx="2109859" cy="86571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4A4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사각형: 둥근 위쪽 모서리 10">
              <a:extLst>
                <a:ext uri="{FF2B5EF4-FFF2-40B4-BE49-F238E27FC236}">
                  <a16:creationId xmlns:a16="http://schemas.microsoft.com/office/drawing/2014/main" id="{D2BDF913-DE1C-4FE8-842E-6BF2D5909057}"/>
                </a:ext>
              </a:extLst>
            </p:cNvPr>
            <p:cNvSpPr/>
            <p:nvPr userDrawn="1"/>
          </p:nvSpPr>
          <p:spPr>
            <a:xfrm>
              <a:off x="6926077" y="1031445"/>
              <a:ext cx="2675574" cy="547936"/>
            </a:xfrm>
            <a:prstGeom prst="round2SameRect">
              <a:avLst>
                <a:gd name="adj1" fmla="val 23621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각 삼각형 12">
              <a:extLst>
                <a:ext uri="{FF2B5EF4-FFF2-40B4-BE49-F238E27FC236}">
                  <a16:creationId xmlns:a16="http://schemas.microsoft.com/office/drawing/2014/main" id="{30E71378-A589-46C3-A430-559F58ECA6FF}"/>
                </a:ext>
              </a:extLst>
            </p:cNvPr>
            <p:cNvSpPr/>
            <p:nvPr userDrawn="1"/>
          </p:nvSpPr>
          <p:spPr>
            <a:xfrm>
              <a:off x="7573776" y="810421"/>
              <a:ext cx="525780" cy="32806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F3155CEE-45F5-4FEB-BB05-6E88B9DD21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7790356" y="104796"/>
            <a:ext cx="1756587" cy="91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222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61DD6D38-6F3E-402D-AABF-35EAF6E5AC09}" type="datetimeFigureOut">
              <a:rPr lang="ko-KR" altLang="en-US" smtClean="0"/>
              <a:t>2021-11-09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7DFE93E4-E71A-4E32-8022-033729F31A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5770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983BFF5-4489-4367-B981-CC26BA983F5F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3185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D380EF1-651D-4E49-B7C8-AE56589399BF}"/>
              </a:ext>
            </a:extLst>
          </p:cNvPr>
          <p:cNvSpPr/>
          <p:nvPr userDrawn="1"/>
        </p:nvSpPr>
        <p:spPr>
          <a:xfrm>
            <a:off x="225845" y="840204"/>
            <a:ext cx="9454310" cy="5552465"/>
          </a:xfrm>
          <a:prstGeom prst="roundRect">
            <a:avLst>
              <a:gd name="adj" fmla="val 21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17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C10EFB8-B1A3-428C-BC79-073085581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82646"/>
            <a:ext cx="3681049" cy="24727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12C2A0C3-BED0-4792-A41A-04600C6481FC}"/>
              </a:ext>
            </a:extLst>
          </p:cNvPr>
          <p:cNvGrpSpPr/>
          <p:nvPr userDrawn="1"/>
        </p:nvGrpSpPr>
        <p:grpSpPr>
          <a:xfrm>
            <a:off x="6715125" y="641393"/>
            <a:ext cx="3054235" cy="966563"/>
            <a:chOff x="6926077" y="612818"/>
            <a:chExt cx="2757558" cy="966563"/>
          </a:xfrm>
        </p:grpSpPr>
        <p:sp>
          <p:nvSpPr>
            <p:cNvPr id="10" name="사각형: 둥근 위쪽 모서리 9">
              <a:extLst>
                <a:ext uri="{FF2B5EF4-FFF2-40B4-BE49-F238E27FC236}">
                  <a16:creationId xmlns:a16="http://schemas.microsoft.com/office/drawing/2014/main" id="{6A500CDA-8C70-480F-A583-0D26A52D23F5}"/>
                </a:ext>
              </a:extLst>
            </p:cNvPr>
            <p:cNvSpPr/>
            <p:nvPr userDrawn="1"/>
          </p:nvSpPr>
          <p:spPr>
            <a:xfrm flipV="1">
              <a:off x="7573776" y="612818"/>
              <a:ext cx="2109859" cy="86571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3185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사각형: 둥근 위쪽 모서리 10">
              <a:extLst>
                <a:ext uri="{FF2B5EF4-FFF2-40B4-BE49-F238E27FC236}">
                  <a16:creationId xmlns:a16="http://schemas.microsoft.com/office/drawing/2014/main" id="{D2BDF913-DE1C-4FE8-842E-6BF2D5909057}"/>
                </a:ext>
              </a:extLst>
            </p:cNvPr>
            <p:cNvSpPr/>
            <p:nvPr userDrawn="1"/>
          </p:nvSpPr>
          <p:spPr>
            <a:xfrm>
              <a:off x="6926077" y="1031445"/>
              <a:ext cx="2675574" cy="547936"/>
            </a:xfrm>
            <a:prstGeom prst="round2SameRect">
              <a:avLst>
                <a:gd name="adj1" fmla="val 23621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각 삼각형 12">
              <a:extLst>
                <a:ext uri="{FF2B5EF4-FFF2-40B4-BE49-F238E27FC236}">
                  <a16:creationId xmlns:a16="http://schemas.microsoft.com/office/drawing/2014/main" id="{30E71378-A589-46C3-A430-559F58ECA6FF}"/>
                </a:ext>
              </a:extLst>
            </p:cNvPr>
            <p:cNvSpPr/>
            <p:nvPr userDrawn="1"/>
          </p:nvSpPr>
          <p:spPr>
            <a:xfrm>
              <a:off x="7573776" y="810421"/>
              <a:ext cx="525780" cy="32806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F3155CEE-45F5-4FEB-BB05-6E88B9DD21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7790356" y="104796"/>
            <a:ext cx="1756587" cy="91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788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>
            <a:extLst>
              <a:ext uri="{FF2B5EF4-FFF2-40B4-BE49-F238E27FC236}">
                <a16:creationId xmlns:a16="http://schemas.microsoft.com/office/drawing/2014/main" id="{F7FBEB1A-738B-49F0-8B47-6BB3050C779A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084C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69428A22-A7F0-4229-8299-D60D10C28B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31"/>
          <a:stretch/>
        </p:blipFill>
        <p:spPr>
          <a:xfrm>
            <a:off x="7193745" y="713812"/>
            <a:ext cx="2712255" cy="309787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C32A4A7-FA84-4BD0-9277-0446AE67DC8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73121"/>
            <a:ext cx="3681049" cy="24727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89B6AC4-5C7E-440F-A267-2ED1BD872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377013" y="274916"/>
            <a:ext cx="2975787" cy="1554318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CCF74859-7E0E-4844-974B-8874BA037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7" t="29920" b="9488"/>
          <a:stretch/>
        </p:blipFill>
        <p:spPr>
          <a:xfrm>
            <a:off x="6793525" y="0"/>
            <a:ext cx="2987912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293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514350" rtl="0" eaLnBrk="1" latinLnBrk="1" hangingPunct="1">
        <a:spcBef>
          <a:spcPct val="0"/>
        </a:spcBef>
        <a:buNone/>
        <a:defRPr sz="24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j-cs"/>
        </a:defRPr>
      </a:lvl1pPr>
    </p:titleStyle>
    <p:bodyStyle>
      <a:lvl1pPr marL="192881" indent="-192881" algn="l" defTabSz="51435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1pPr>
      <a:lvl2pPr marL="417909" indent="-160734" algn="l" defTabSz="514350" rtl="0" eaLnBrk="1" latinLnBrk="1" hangingPunct="1">
        <a:spcBef>
          <a:spcPct val="20000"/>
        </a:spcBef>
        <a:buFont typeface="Arial" pitchFamily="34" charset="0"/>
        <a:buChar char="–"/>
        <a:defRPr sz="15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2pPr>
      <a:lvl3pPr marL="6429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35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3pPr>
      <a:lvl4pPr marL="900113" indent="-128588" algn="l" defTabSz="514350" rtl="0" eaLnBrk="1" latinLnBrk="1" hangingPunct="1">
        <a:spcBef>
          <a:spcPct val="20000"/>
        </a:spcBef>
        <a:buFont typeface="Arial" pitchFamily="34" charset="0"/>
        <a:buChar char="–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4pPr>
      <a:lvl5pPr marL="1157288" indent="-128588" algn="l" defTabSz="514350" rtl="0" eaLnBrk="1" latinLnBrk="1" hangingPunct="1">
        <a:spcBef>
          <a:spcPct val="20000"/>
        </a:spcBef>
        <a:buFont typeface="Arial" pitchFamily="34" charset="0"/>
        <a:buChar char="»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5pPr>
      <a:lvl6pPr marL="141446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>
            <a:extLst>
              <a:ext uri="{FF2B5EF4-FFF2-40B4-BE49-F238E27FC236}">
                <a16:creationId xmlns:a16="http://schemas.microsoft.com/office/drawing/2014/main" id="{F7FBEB1A-738B-49F0-8B47-6BB3050C779A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69428A22-A7F0-4229-8299-D60D10C28B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31"/>
          <a:stretch/>
        </p:blipFill>
        <p:spPr>
          <a:xfrm>
            <a:off x="7193745" y="713812"/>
            <a:ext cx="2712255" cy="309787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C32A4A7-FA84-4BD0-9277-0446AE67DC8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73121"/>
            <a:ext cx="3681049" cy="24727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89B6AC4-5C7E-440F-A267-2ED1BD872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377013" y="274916"/>
            <a:ext cx="2975787" cy="1554318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CCF74859-7E0E-4844-974B-8874BA037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7" t="29920" b="9488"/>
          <a:stretch/>
        </p:blipFill>
        <p:spPr>
          <a:xfrm>
            <a:off x="6793525" y="0"/>
            <a:ext cx="2987912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790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514350" rtl="0" eaLnBrk="1" latinLnBrk="1" hangingPunct="1">
        <a:spcBef>
          <a:spcPct val="0"/>
        </a:spcBef>
        <a:buNone/>
        <a:defRPr sz="24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j-cs"/>
        </a:defRPr>
      </a:lvl1pPr>
    </p:titleStyle>
    <p:bodyStyle>
      <a:lvl1pPr marL="192881" indent="-192881" algn="l" defTabSz="51435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1pPr>
      <a:lvl2pPr marL="417909" indent="-160734" algn="l" defTabSz="514350" rtl="0" eaLnBrk="1" latinLnBrk="1" hangingPunct="1">
        <a:spcBef>
          <a:spcPct val="20000"/>
        </a:spcBef>
        <a:buFont typeface="Arial" pitchFamily="34" charset="0"/>
        <a:buChar char="–"/>
        <a:defRPr sz="15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2pPr>
      <a:lvl3pPr marL="6429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35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3pPr>
      <a:lvl4pPr marL="900113" indent="-128588" algn="l" defTabSz="514350" rtl="0" eaLnBrk="1" latinLnBrk="1" hangingPunct="1">
        <a:spcBef>
          <a:spcPct val="20000"/>
        </a:spcBef>
        <a:buFont typeface="Arial" pitchFamily="34" charset="0"/>
        <a:buChar char="–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4pPr>
      <a:lvl5pPr marL="1157288" indent="-128588" algn="l" defTabSz="514350" rtl="0" eaLnBrk="1" latinLnBrk="1" hangingPunct="1">
        <a:spcBef>
          <a:spcPct val="20000"/>
        </a:spcBef>
        <a:buFont typeface="Arial" pitchFamily="34" charset="0"/>
        <a:buChar char="»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5pPr>
      <a:lvl6pPr marL="141446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>
            <a:extLst>
              <a:ext uri="{FF2B5EF4-FFF2-40B4-BE49-F238E27FC236}">
                <a16:creationId xmlns:a16="http://schemas.microsoft.com/office/drawing/2014/main" id="{F7FBEB1A-738B-49F0-8B47-6BB3050C779A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69428A22-A7F0-4229-8299-D60D10C28B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31"/>
          <a:stretch/>
        </p:blipFill>
        <p:spPr>
          <a:xfrm>
            <a:off x="7193745" y="713812"/>
            <a:ext cx="2712255" cy="309787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C32A4A7-FA84-4BD0-9277-0446AE67DC8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73121"/>
            <a:ext cx="3681049" cy="24727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89B6AC4-5C7E-440F-A267-2ED1BD872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377013" y="274916"/>
            <a:ext cx="2975787" cy="1554318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CCF74859-7E0E-4844-974B-8874BA037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7" t="29920" b="9488"/>
          <a:stretch/>
        </p:blipFill>
        <p:spPr>
          <a:xfrm>
            <a:off x="6793525" y="0"/>
            <a:ext cx="2987912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86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ctr" defTabSz="514350" rtl="0" eaLnBrk="1" latinLnBrk="1" hangingPunct="1">
        <a:spcBef>
          <a:spcPct val="0"/>
        </a:spcBef>
        <a:buNone/>
        <a:defRPr sz="24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j-cs"/>
        </a:defRPr>
      </a:lvl1pPr>
    </p:titleStyle>
    <p:bodyStyle>
      <a:lvl1pPr marL="192881" indent="-192881" algn="l" defTabSz="51435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1pPr>
      <a:lvl2pPr marL="417909" indent="-160734" algn="l" defTabSz="514350" rtl="0" eaLnBrk="1" latinLnBrk="1" hangingPunct="1">
        <a:spcBef>
          <a:spcPct val="20000"/>
        </a:spcBef>
        <a:buFont typeface="Arial" pitchFamily="34" charset="0"/>
        <a:buChar char="–"/>
        <a:defRPr sz="15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2pPr>
      <a:lvl3pPr marL="6429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35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3pPr>
      <a:lvl4pPr marL="900113" indent="-128588" algn="l" defTabSz="514350" rtl="0" eaLnBrk="1" latinLnBrk="1" hangingPunct="1">
        <a:spcBef>
          <a:spcPct val="20000"/>
        </a:spcBef>
        <a:buFont typeface="Arial" pitchFamily="34" charset="0"/>
        <a:buChar char="–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4pPr>
      <a:lvl5pPr marL="1157288" indent="-128588" algn="l" defTabSz="514350" rtl="0" eaLnBrk="1" latinLnBrk="1" hangingPunct="1">
        <a:spcBef>
          <a:spcPct val="20000"/>
        </a:spcBef>
        <a:buFont typeface="Arial" pitchFamily="34" charset="0"/>
        <a:buChar char="»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5pPr>
      <a:lvl6pPr marL="141446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>
            <a:extLst>
              <a:ext uri="{FF2B5EF4-FFF2-40B4-BE49-F238E27FC236}">
                <a16:creationId xmlns:a16="http://schemas.microsoft.com/office/drawing/2014/main" id="{F7FBEB1A-738B-49F0-8B47-6BB3050C779A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69428A22-A7F0-4229-8299-D60D10C28B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31"/>
          <a:stretch/>
        </p:blipFill>
        <p:spPr>
          <a:xfrm>
            <a:off x="7193745" y="713812"/>
            <a:ext cx="2712255" cy="309787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C32A4A7-FA84-4BD0-9277-0446AE67DC8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73121"/>
            <a:ext cx="3681049" cy="24727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89B6AC4-5C7E-440F-A267-2ED1BD872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377013" y="274916"/>
            <a:ext cx="2975787" cy="1554318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CCF74859-7E0E-4844-974B-8874BA037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7" t="29920" b="9488"/>
          <a:stretch/>
        </p:blipFill>
        <p:spPr>
          <a:xfrm>
            <a:off x="6793525" y="0"/>
            <a:ext cx="2987912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868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</p:sldLayoutIdLst>
  <p:txStyles>
    <p:titleStyle>
      <a:lvl1pPr algn="ctr" defTabSz="514350" rtl="0" eaLnBrk="1" latinLnBrk="1" hangingPunct="1">
        <a:spcBef>
          <a:spcPct val="0"/>
        </a:spcBef>
        <a:buNone/>
        <a:defRPr sz="24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j-cs"/>
        </a:defRPr>
      </a:lvl1pPr>
    </p:titleStyle>
    <p:bodyStyle>
      <a:lvl1pPr marL="192881" indent="-192881" algn="l" defTabSz="51435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1pPr>
      <a:lvl2pPr marL="417909" indent="-160734" algn="l" defTabSz="514350" rtl="0" eaLnBrk="1" latinLnBrk="1" hangingPunct="1">
        <a:spcBef>
          <a:spcPct val="20000"/>
        </a:spcBef>
        <a:buFont typeface="Arial" pitchFamily="34" charset="0"/>
        <a:buChar char="–"/>
        <a:defRPr sz="15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2pPr>
      <a:lvl3pPr marL="6429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35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3pPr>
      <a:lvl4pPr marL="900113" indent="-128588" algn="l" defTabSz="514350" rtl="0" eaLnBrk="1" latinLnBrk="1" hangingPunct="1">
        <a:spcBef>
          <a:spcPct val="20000"/>
        </a:spcBef>
        <a:buFont typeface="Arial" pitchFamily="34" charset="0"/>
        <a:buChar char="–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4pPr>
      <a:lvl5pPr marL="1157288" indent="-128588" algn="l" defTabSz="514350" rtl="0" eaLnBrk="1" latinLnBrk="1" hangingPunct="1">
        <a:spcBef>
          <a:spcPct val="20000"/>
        </a:spcBef>
        <a:buFont typeface="Arial" pitchFamily="34" charset="0"/>
        <a:buChar char="»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5pPr>
      <a:lvl6pPr marL="141446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>
            <a:extLst>
              <a:ext uri="{FF2B5EF4-FFF2-40B4-BE49-F238E27FC236}">
                <a16:creationId xmlns:a16="http://schemas.microsoft.com/office/drawing/2014/main" id="{F7FBEB1A-738B-49F0-8B47-6BB3050C779A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69428A22-A7F0-4229-8299-D60D10C28B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31"/>
          <a:stretch/>
        </p:blipFill>
        <p:spPr>
          <a:xfrm>
            <a:off x="7193745" y="713812"/>
            <a:ext cx="2712255" cy="309787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C32A4A7-FA84-4BD0-9277-0446AE67DC8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73121"/>
            <a:ext cx="3681049" cy="24727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89B6AC4-5C7E-440F-A267-2ED1BD872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377013" y="274916"/>
            <a:ext cx="2975787" cy="1554318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CCF74859-7E0E-4844-974B-8874BA037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7" t="29920" b="9488"/>
          <a:stretch/>
        </p:blipFill>
        <p:spPr>
          <a:xfrm>
            <a:off x="6793525" y="0"/>
            <a:ext cx="2987912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855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defTabSz="514350" rtl="0" eaLnBrk="1" latinLnBrk="1" hangingPunct="1">
        <a:spcBef>
          <a:spcPct val="0"/>
        </a:spcBef>
        <a:buNone/>
        <a:defRPr sz="24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j-cs"/>
        </a:defRPr>
      </a:lvl1pPr>
    </p:titleStyle>
    <p:bodyStyle>
      <a:lvl1pPr marL="192881" indent="-192881" algn="l" defTabSz="51435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1pPr>
      <a:lvl2pPr marL="417909" indent="-160734" algn="l" defTabSz="514350" rtl="0" eaLnBrk="1" latinLnBrk="1" hangingPunct="1">
        <a:spcBef>
          <a:spcPct val="20000"/>
        </a:spcBef>
        <a:buFont typeface="Arial" pitchFamily="34" charset="0"/>
        <a:buChar char="–"/>
        <a:defRPr sz="15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2pPr>
      <a:lvl3pPr marL="6429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35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3pPr>
      <a:lvl4pPr marL="900113" indent="-128588" algn="l" defTabSz="514350" rtl="0" eaLnBrk="1" latinLnBrk="1" hangingPunct="1">
        <a:spcBef>
          <a:spcPct val="20000"/>
        </a:spcBef>
        <a:buFont typeface="Arial" pitchFamily="34" charset="0"/>
        <a:buChar char="–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4pPr>
      <a:lvl5pPr marL="1157288" indent="-128588" algn="l" defTabSz="514350" rtl="0" eaLnBrk="1" latinLnBrk="1" hangingPunct="1">
        <a:spcBef>
          <a:spcPct val="20000"/>
        </a:spcBef>
        <a:buFont typeface="Arial" pitchFamily="34" charset="0"/>
        <a:buChar char="»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5pPr>
      <a:lvl6pPr marL="141446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EC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6E39965-AE3A-4996-BC96-9A283D15F5A6}"/>
              </a:ext>
            </a:extLst>
          </p:cNvPr>
          <p:cNvSpPr txBox="1"/>
          <p:nvPr/>
        </p:nvSpPr>
        <p:spPr>
          <a:xfrm>
            <a:off x="3007195" y="4154102"/>
            <a:ext cx="1164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latin typeface="나눔스퀘어 ExtraBold" pitchFamily="50" charset="-127"/>
                <a:ea typeface="나눔스퀘어 ExtraBold" pitchFamily="50" charset="-127"/>
              </a:rPr>
              <a:t>-</a:t>
            </a:r>
            <a:endParaRPr lang="ko-KR" altLang="en-US" sz="1800" b="1" dirty="0">
              <a:solidFill>
                <a:schemeClr val="bg1"/>
              </a:solidFill>
              <a:latin typeface="나눔스퀘어 ExtraBold" pitchFamily="50" charset="-127"/>
              <a:ea typeface="나눔스퀘어 ExtraBold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7F47EE-477D-445B-BB81-2FF3DD62BF68}"/>
              </a:ext>
            </a:extLst>
          </p:cNvPr>
          <p:cNvSpPr txBox="1"/>
          <p:nvPr/>
        </p:nvSpPr>
        <p:spPr>
          <a:xfrm>
            <a:off x="6405332" y="4154102"/>
            <a:ext cx="510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latin typeface="나눔스퀘어 ExtraBold" pitchFamily="50" charset="-127"/>
                <a:ea typeface="나눔스퀘어 ExtraBold" pitchFamily="50" charset="-127"/>
              </a:rPr>
              <a:t>-</a:t>
            </a:r>
            <a:endParaRPr lang="ko-KR" altLang="en-US" sz="1800" b="1" dirty="0">
              <a:solidFill>
                <a:schemeClr val="bg1"/>
              </a:solidFill>
              <a:latin typeface="나눔스퀘어 ExtraBold" pitchFamily="50" charset="-127"/>
              <a:ea typeface="나눔스퀘어 ExtraBold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12EBC00-7DA2-40D6-8FA5-2FBB55FA0DB3}"/>
              </a:ext>
            </a:extLst>
          </p:cNvPr>
          <p:cNvSpPr txBox="1"/>
          <p:nvPr/>
        </p:nvSpPr>
        <p:spPr>
          <a:xfrm>
            <a:off x="6405332" y="4761476"/>
            <a:ext cx="1164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latin typeface="나눔스퀘어 ExtraBold" pitchFamily="50" charset="-127"/>
                <a:ea typeface="나눔스퀘어 ExtraBold" pitchFamily="50" charset="-127"/>
              </a:rPr>
              <a:t>-</a:t>
            </a:r>
            <a:endParaRPr lang="ko-KR" altLang="en-US" sz="1800" b="1" dirty="0">
              <a:solidFill>
                <a:schemeClr val="bg1"/>
              </a:solidFill>
              <a:latin typeface="나눔스퀘어 ExtraBold" pitchFamily="50" charset="-127"/>
              <a:ea typeface="나눔스퀘어 ExtraBold" pitchFamily="50" charset="-12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798A588-EC4B-48F1-8FD4-7DD3DAB8C774}"/>
              </a:ext>
            </a:extLst>
          </p:cNvPr>
          <p:cNvSpPr txBox="1"/>
          <p:nvPr/>
        </p:nvSpPr>
        <p:spPr>
          <a:xfrm>
            <a:off x="1517129" y="3147344"/>
            <a:ext cx="5613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bg1"/>
                </a:solidFill>
                <a:latin typeface="나눔스퀘어 ExtraBold" pitchFamily="50" charset="-127"/>
                <a:ea typeface="나눔스퀘어 ExtraBold" pitchFamily="50" charset="-127"/>
              </a:rPr>
              <a:t>제목이 들어가는 공간입니다</a:t>
            </a:r>
            <a:r>
              <a:rPr lang="en-US" altLang="ko-KR" sz="2800" b="1" dirty="0">
                <a:solidFill>
                  <a:schemeClr val="bg1"/>
                </a:solidFill>
                <a:latin typeface="나눔스퀘어 ExtraBold" pitchFamily="50" charset="-127"/>
                <a:ea typeface="나눔스퀘어 ExtraBold" pitchFamily="50" charset="-127"/>
              </a:rPr>
              <a:t>.</a:t>
            </a:r>
            <a:endParaRPr lang="ko-KR" altLang="en-US" sz="2800" b="1" dirty="0">
              <a:solidFill>
                <a:schemeClr val="bg1"/>
              </a:solidFill>
              <a:latin typeface="나눔스퀘어 ExtraBold" pitchFamily="50" charset="-127"/>
              <a:ea typeface="나눔스퀘어 ExtraBold" pitchFamily="50" charset="-127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A916B74-1CF1-41CC-A3F1-206A5D84693B}"/>
              </a:ext>
            </a:extLst>
          </p:cNvPr>
          <p:cNvSpPr txBox="1"/>
          <p:nvPr/>
        </p:nvSpPr>
        <p:spPr>
          <a:xfrm>
            <a:off x="3007195" y="4761476"/>
            <a:ext cx="510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latin typeface="나눔스퀘어 ExtraBold" pitchFamily="50" charset="-127"/>
                <a:ea typeface="나눔스퀘어 ExtraBold" pitchFamily="50" charset="-127"/>
              </a:rPr>
              <a:t>-</a:t>
            </a:r>
            <a:endParaRPr lang="ko-KR" altLang="en-US" sz="1800" b="1" dirty="0">
              <a:solidFill>
                <a:schemeClr val="bg1"/>
              </a:solidFill>
              <a:latin typeface="나눔스퀘어 ExtraBold" pitchFamily="50" charset="-127"/>
              <a:ea typeface="나눔스퀘어 ExtraBold" pitchFamily="50" charset="-127"/>
            </a:endParaRPr>
          </a:p>
        </p:txBody>
      </p:sp>
      <p:sp>
        <p:nvSpPr>
          <p:cNvPr id="13" name="대각선 방향의 모서리가 둥근 사각형 31">
            <a:extLst>
              <a:ext uri="{FF2B5EF4-FFF2-40B4-BE49-F238E27FC236}">
                <a16:creationId xmlns:a16="http://schemas.microsoft.com/office/drawing/2014/main" id="{808DC211-AA32-4C0A-BAA9-F0CFD8216899}"/>
              </a:ext>
            </a:extLst>
          </p:cNvPr>
          <p:cNvSpPr/>
          <p:nvPr/>
        </p:nvSpPr>
        <p:spPr>
          <a:xfrm>
            <a:off x="562049" y="1991300"/>
            <a:ext cx="2340949" cy="441176"/>
          </a:xfrm>
          <a:prstGeom prst="round2DiagRect">
            <a:avLst>
              <a:gd name="adj1" fmla="val 35914"/>
              <a:gd name="adj2" fmla="val 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SW</a:t>
            </a:r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1800" dirty="0" err="1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캡스톤디자인</a:t>
            </a:r>
            <a:endParaRPr lang="ko-KR" altLang="en-US" sz="1800" dirty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4" name="대각선 방향의 모서리가 둥근 사각형 31">
            <a:extLst>
              <a:ext uri="{FF2B5EF4-FFF2-40B4-BE49-F238E27FC236}">
                <a16:creationId xmlns:a16="http://schemas.microsoft.com/office/drawing/2014/main" id="{45FE788C-3316-4323-B17F-44062903DFEA}"/>
              </a:ext>
            </a:extLst>
          </p:cNvPr>
          <p:cNvSpPr/>
          <p:nvPr/>
        </p:nvSpPr>
        <p:spPr>
          <a:xfrm>
            <a:off x="1666880" y="4154102"/>
            <a:ext cx="1276065" cy="369332"/>
          </a:xfrm>
          <a:prstGeom prst="round2DiagRect">
            <a:avLst>
              <a:gd name="adj1" fmla="val 35914"/>
              <a:gd name="adj2" fmla="val 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팀 명</a:t>
            </a:r>
          </a:p>
        </p:txBody>
      </p:sp>
      <p:sp>
        <p:nvSpPr>
          <p:cNvPr id="15" name="대각선 방향의 모서리가 둥근 사각형 31">
            <a:extLst>
              <a:ext uri="{FF2B5EF4-FFF2-40B4-BE49-F238E27FC236}">
                <a16:creationId xmlns:a16="http://schemas.microsoft.com/office/drawing/2014/main" id="{A65FBC36-FDEC-4A1F-A215-CCF9E870D50F}"/>
              </a:ext>
            </a:extLst>
          </p:cNvPr>
          <p:cNvSpPr/>
          <p:nvPr/>
        </p:nvSpPr>
        <p:spPr>
          <a:xfrm>
            <a:off x="1666880" y="4761476"/>
            <a:ext cx="1276065" cy="369332"/>
          </a:xfrm>
          <a:prstGeom prst="round2DiagRect">
            <a:avLst>
              <a:gd name="adj1" fmla="val 35914"/>
              <a:gd name="adj2" fmla="val 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팀 원</a:t>
            </a:r>
          </a:p>
        </p:txBody>
      </p:sp>
      <p:sp>
        <p:nvSpPr>
          <p:cNvPr id="16" name="대각선 방향의 모서리가 둥근 사각형 31">
            <a:extLst>
              <a:ext uri="{FF2B5EF4-FFF2-40B4-BE49-F238E27FC236}">
                <a16:creationId xmlns:a16="http://schemas.microsoft.com/office/drawing/2014/main" id="{DE24E346-9735-4362-B0D8-08CB2D1FC38E}"/>
              </a:ext>
            </a:extLst>
          </p:cNvPr>
          <p:cNvSpPr/>
          <p:nvPr/>
        </p:nvSpPr>
        <p:spPr>
          <a:xfrm>
            <a:off x="5062589" y="4761476"/>
            <a:ext cx="1276065" cy="369332"/>
          </a:xfrm>
          <a:prstGeom prst="round2DiagRect">
            <a:avLst>
              <a:gd name="adj1" fmla="val 35914"/>
              <a:gd name="adj2" fmla="val 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멘 토</a:t>
            </a:r>
          </a:p>
        </p:txBody>
      </p:sp>
      <p:sp>
        <p:nvSpPr>
          <p:cNvPr id="17" name="대각선 방향의 모서리가 둥근 사각형 31">
            <a:extLst>
              <a:ext uri="{FF2B5EF4-FFF2-40B4-BE49-F238E27FC236}">
                <a16:creationId xmlns:a16="http://schemas.microsoft.com/office/drawing/2014/main" id="{E3F0CAC7-775D-4330-BA5F-0221EC71CA2E}"/>
              </a:ext>
            </a:extLst>
          </p:cNvPr>
          <p:cNvSpPr/>
          <p:nvPr/>
        </p:nvSpPr>
        <p:spPr>
          <a:xfrm>
            <a:off x="5062589" y="4154102"/>
            <a:ext cx="1276065" cy="369332"/>
          </a:xfrm>
          <a:prstGeom prst="round2DiagRect">
            <a:avLst>
              <a:gd name="adj1" fmla="val 35914"/>
              <a:gd name="adj2" fmla="val 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지도교수</a:t>
            </a:r>
          </a:p>
        </p:txBody>
      </p:sp>
    </p:spTree>
    <p:extLst>
      <p:ext uri="{BB962C8B-B14F-4D97-AF65-F5344CB8AC3E}">
        <p14:creationId xmlns:p14="http://schemas.microsoft.com/office/powerpoint/2010/main" val="1558784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2677285" y="214917"/>
            <a:ext cx="5068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bg1">
                    <a:lumMod val="95000"/>
                  </a:schemeClr>
                </a:solidFill>
                <a:latin typeface="나눔스퀘어 ExtraBold" pitchFamily="50" charset="-127"/>
                <a:ea typeface="나눔스퀘어 ExtraBold" pitchFamily="50" charset="-127"/>
              </a:rPr>
              <a:t>페이지 제목</a:t>
            </a:r>
          </a:p>
        </p:txBody>
      </p:sp>
      <p:sp>
        <p:nvSpPr>
          <p:cNvPr id="4" name="대각선 방향의 모서리가 둥근 사각형 31">
            <a:extLst>
              <a:ext uri="{FF2B5EF4-FFF2-40B4-BE49-F238E27FC236}">
                <a16:creationId xmlns:a16="http://schemas.microsoft.com/office/drawing/2014/main" id="{6E1CFC04-3998-49D6-93D0-EEFBA43384DB}"/>
              </a:ext>
            </a:extLst>
          </p:cNvPr>
          <p:cNvSpPr/>
          <p:nvPr/>
        </p:nvSpPr>
        <p:spPr>
          <a:xfrm>
            <a:off x="241080" y="255939"/>
            <a:ext cx="2340949" cy="441176"/>
          </a:xfrm>
          <a:prstGeom prst="round2DiagRect">
            <a:avLst>
              <a:gd name="adj1" fmla="val 35914"/>
              <a:gd name="adj2" fmla="val 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SW</a:t>
            </a:r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1800" dirty="0" err="1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캡스톤디자인</a:t>
            </a:r>
            <a:endParaRPr lang="ko-KR" altLang="en-US" sz="1800" dirty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41198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28</Words>
  <Application>Microsoft Office PowerPoint</Application>
  <PresentationFormat>A4 용지(210x297mm)</PresentationFormat>
  <Paragraphs>13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5</vt:i4>
      </vt:variant>
      <vt:variant>
        <vt:lpstr>슬라이드 제목</vt:lpstr>
      </vt:variant>
      <vt:variant>
        <vt:i4>2</vt:i4>
      </vt:variant>
    </vt:vector>
  </HeadingPairs>
  <TitlesOfParts>
    <vt:vector size="11" baseType="lpstr">
      <vt:lpstr>나눔고딕 ExtraBold</vt:lpstr>
      <vt:lpstr>나눔스퀘어 ExtraBold</vt:lpstr>
      <vt:lpstr>맑은 고딕</vt:lpstr>
      <vt:lpstr>Arial</vt:lpstr>
      <vt:lpstr>Office 테마</vt:lpstr>
      <vt:lpstr>1_Office 테마</vt:lpstr>
      <vt:lpstr>2_Office 테마</vt:lpstr>
      <vt:lpstr>3_Office 테마</vt:lpstr>
      <vt:lpstr>4_Office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심희진</dc:creator>
  <cp:lastModifiedBy>Administrator</cp:lastModifiedBy>
  <cp:revision>59</cp:revision>
  <dcterms:created xsi:type="dcterms:W3CDTF">2020-05-26T02:31:42Z</dcterms:created>
  <dcterms:modified xsi:type="dcterms:W3CDTF">2021-11-09T03:40:55Z</dcterms:modified>
</cp:coreProperties>
</file>