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654" r:id="rId2"/>
    <p:sldMasterId id="2147483657" r:id="rId3"/>
    <p:sldMasterId id="2147483660" r:id="rId4"/>
  </p:sldMasterIdLst>
  <p:notesMasterIdLst>
    <p:notesMasterId r:id="rId7"/>
  </p:notesMasterIdLst>
  <p:sldIdLst>
    <p:sldId id="273" r:id="rId5"/>
    <p:sldId id="274" r:id="rId6"/>
  </p:sldIdLst>
  <p:sldSz cx="9906000" cy="6858000" type="A4"/>
  <p:notesSz cx="6858000" cy="9144000"/>
  <p:defaultTextStyle>
    <a:defPPr>
      <a:defRPr lang="ko-KR"/>
    </a:defPPr>
    <a:lvl1pPr marL="0" algn="l" defTabSz="557052" rtl="0" eaLnBrk="1" latinLnBrk="1" hangingPunct="1">
      <a:defRPr sz="1097" kern="1200">
        <a:solidFill>
          <a:schemeClr val="tx1"/>
        </a:solidFill>
        <a:latin typeface="+mn-lt"/>
        <a:ea typeface="+mn-ea"/>
        <a:cs typeface="+mn-cs"/>
      </a:defRPr>
    </a:lvl1pPr>
    <a:lvl2pPr marL="278526" algn="l" defTabSz="557052" rtl="0" eaLnBrk="1" latinLnBrk="1" hangingPunct="1">
      <a:defRPr sz="1097" kern="1200">
        <a:solidFill>
          <a:schemeClr val="tx1"/>
        </a:solidFill>
        <a:latin typeface="+mn-lt"/>
        <a:ea typeface="+mn-ea"/>
        <a:cs typeface="+mn-cs"/>
      </a:defRPr>
    </a:lvl2pPr>
    <a:lvl3pPr marL="557052" algn="l" defTabSz="557052" rtl="0" eaLnBrk="1" latinLnBrk="1" hangingPunct="1">
      <a:defRPr sz="1097" kern="1200">
        <a:solidFill>
          <a:schemeClr val="tx1"/>
        </a:solidFill>
        <a:latin typeface="+mn-lt"/>
        <a:ea typeface="+mn-ea"/>
        <a:cs typeface="+mn-cs"/>
      </a:defRPr>
    </a:lvl3pPr>
    <a:lvl4pPr marL="835579" algn="l" defTabSz="557052" rtl="0" eaLnBrk="1" latinLnBrk="1" hangingPunct="1">
      <a:defRPr sz="1097" kern="1200">
        <a:solidFill>
          <a:schemeClr val="tx1"/>
        </a:solidFill>
        <a:latin typeface="+mn-lt"/>
        <a:ea typeface="+mn-ea"/>
        <a:cs typeface="+mn-cs"/>
      </a:defRPr>
    </a:lvl4pPr>
    <a:lvl5pPr marL="1114105" algn="l" defTabSz="557052" rtl="0" eaLnBrk="1" latinLnBrk="1" hangingPunct="1">
      <a:defRPr sz="1097" kern="1200">
        <a:solidFill>
          <a:schemeClr val="tx1"/>
        </a:solidFill>
        <a:latin typeface="+mn-lt"/>
        <a:ea typeface="+mn-ea"/>
        <a:cs typeface="+mn-cs"/>
      </a:defRPr>
    </a:lvl5pPr>
    <a:lvl6pPr marL="1392631" algn="l" defTabSz="557052" rtl="0" eaLnBrk="1" latinLnBrk="1" hangingPunct="1">
      <a:defRPr sz="1097" kern="1200">
        <a:solidFill>
          <a:schemeClr val="tx1"/>
        </a:solidFill>
        <a:latin typeface="+mn-lt"/>
        <a:ea typeface="+mn-ea"/>
        <a:cs typeface="+mn-cs"/>
      </a:defRPr>
    </a:lvl6pPr>
    <a:lvl7pPr marL="1671157" algn="l" defTabSz="557052" rtl="0" eaLnBrk="1" latinLnBrk="1" hangingPunct="1">
      <a:defRPr sz="1097" kern="1200">
        <a:solidFill>
          <a:schemeClr val="tx1"/>
        </a:solidFill>
        <a:latin typeface="+mn-lt"/>
        <a:ea typeface="+mn-ea"/>
        <a:cs typeface="+mn-cs"/>
      </a:defRPr>
    </a:lvl7pPr>
    <a:lvl8pPr marL="1949684" algn="l" defTabSz="557052" rtl="0" eaLnBrk="1" latinLnBrk="1" hangingPunct="1">
      <a:defRPr sz="1097" kern="1200">
        <a:solidFill>
          <a:schemeClr val="tx1"/>
        </a:solidFill>
        <a:latin typeface="+mn-lt"/>
        <a:ea typeface="+mn-ea"/>
        <a:cs typeface="+mn-cs"/>
      </a:defRPr>
    </a:lvl8pPr>
    <a:lvl9pPr marL="2228210" algn="l" defTabSz="557052" rtl="0" eaLnBrk="1" latinLnBrk="1" hangingPunct="1">
      <a:defRPr sz="1097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120" userDrawn="1">
          <p15:clr>
            <a:srgbClr val="A4A3A4"/>
          </p15:clr>
        </p15:guide>
        <p15:guide id="3" pos="6041" userDrawn="1">
          <p15:clr>
            <a:srgbClr val="A4A3A4"/>
          </p15:clr>
        </p15:guide>
        <p15:guide id="4" pos="20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66"/>
    <a:srgbClr val="254061"/>
    <a:srgbClr val="215968"/>
    <a:srgbClr val="336600"/>
    <a:srgbClr val="31859C"/>
    <a:srgbClr val="4A452A"/>
    <a:srgbClr val="604A7B"/>
    <a:srgbClr val="084C78"/>
    <a:srgbClr val="10253F"/>
    <a:srgbClr val="FFDE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778" autoAdjust="0"/>
    <p:restoredTop sz="94669" autoAdjust="0"/>
  </p:normalViewPr>
  <p:slideViewPr>
    <p:cSldViewPr snapToGrid="0" showGuides="1">
      <p:cViewPr varScale="1">
        <p:scale>
          <a:sx n="108" d="100"/>
          <a:sy n="108" d="100"/>
        </p:scale>
        <p:origin x="1842" y="108"/>
      </p:cViewPr>
      <p:guideLst>
        <p:guide orient="horz" pos="2160"/>
        <p:guide pos="3120"/>
        <p:guide pos="6041"/>
        <p:guide pos="2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728BE3-1BEC-4413-9131-B2F54174635C}" type="datetimeFigureOut">
              <a:rPr lang="ko-KR" altLang="en-US" smtClean="0"/>
              <a:t>2021-11-09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ED1224-5E29-4BB6-8ABD-A4252DD06EF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597765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557052" rtl="0" eaLnBrk="1" latinLnBrk="1" hangingPunct="1">
      <a:defRPr sz="731" kern="1200">
        <a:solidFill>
          <a:schemeClr val="tx1"/>
        </a:solidFill>
        <a:latin typeface="+mn-lt"/>
        <a:ea typeface="+mn-ea"/>
        <a:cs typeface="+mn-cs"/>
      </a:defRPr>
    </a:lvl1pPr>
    <a:lvl2pPr marL="278526" algn="l" defTabSz="557052" rtl="0" eaLnBrk="1" latinLnBrk="1" hangingPunct="1">
      <a:defRPr sz="731" kern="1200">
        <a:solidFill>
          <a:schemeClr val="tx1"/>
        </a:solidFill>
        <a:latin typeface="+mn-lt"/>
        <a:ea typeface="+mn-ea"/>
        <a:cs typeface="+mn-cs"/>
      </a:defRPr>
    </a:lvl2pPr>
    <a:lvl3pPr marL="557052" algn="l" defTabSz="557052" rtl="0" eaLnBrk="1" latinLnBrk="1" hangingPunct="1">
      <a:defRPr sz="731" kern="1200">
        <a:solidFill>
          <a:schemeClr val="tx1"/>
        </a:solidFill>
        <a:latin typeface="+mn-lt"/>
        <a:ea typeface="+mn-ea"/>
        <a:cs typeface="+mn-cs"/>
      </a:defRPr>
    </a:lvl3pPr>
    <a:lvl4pPr marL="835579" algn="l" defTabSz="557052" rtl="0" eaLnBrk="1" latinLnBrk="1" hangingPunct="1">
      <a:defRPr sz="731" kern="1200">
        <a:solidFill>
          <a:schemeClr val="tx1"/>
        </a:solidFill>
        <a:latin typeface="+mn-lt"/>
        <a:ea typeface="+mn-ea"/>
        <a:cs typeface="+mn-cs"/>
      </a:defRPr>
    </a:lvl4pPr>
    <a:lvl5pPr marL="1114105" algn="l" defTabSz="557052" rtl="0" eaLnBrk="1" latinLnBrk="1" hangingPunct="1">
      <a:defRPr sz="731" kern="1200">
        <a:solidFill>
          <a:schemeClr val="tx1"/>
        </a:solidFill>
        <a:latin typeface="+mn-lt"/>
        <a:ea typeface="+mn-ea"/>
        <a:cs typeface="+mn-cs"/>
      </a:defRPr>
    </a:lvl5pPr>
    <a:lvl6pPr marL="1392631" algn="l" defTabSz="557052" rtl="0" eaLnBrk="1" latinLnBrk="1" hangingPunct="1">
      <a:defRPr sz="731" kern="1200">
        <a:solidFill>
          <a:schemeClr val="tx1"/>
        </a:solidFill>
        <a:latin typeface="+mn-lt"/>
        <a:ea typeface="+mn-ea"/>
        <a:cs typeface="+mn-cs"/>
      </a:defRPr>
    </a:lvl6pPr>
    <a:lvl7pPr marL="1671157" algn="l" defTabSz="557052" rtl="0" eaLnBrk="1" latinLnBrk="1" hangingPunct="1">
      <a:defRPr sz="731" kern="1200">
        <a:solidFill>
          <a:schemeClr val="tx1"/>
        </a:solidFill>
        <a:latin typeface="+mn-lt"/>
        <a:ea typeface="+mn-ea"/>
        <a:cs typeface="+mn-cs"/>
      </a:defRPr>
    </a:lvl7pPr>
    <a:lvl8pPr marL="1949684" algn="l" defTabSz="557052" rtl="0" eaLnBrk="1" latinLnBrk="1" hangingPunct="1">
      <a:defRPr sz="731" kern="1200">
        <a:solidFill>
          <a:schemeClr val="tx1"/>
        </a:solidFill>
        <a:latin typeface="+mn-lt"/>
        <a:ea typeface="+mn-ea"/>
        <a:cs typeface="+mn-cs"/>
      </a:defRPr>
    </a:lvl8pPr>
    <a:lvl9pPr marL="2228210" algn="l" defTabSz="557052" rtl="0" eaLnBrk="1" latinLnBrk="1" hangingPunct="1">
      <a:defRPr sz="731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ED1224-5E29-4BB6-8ABD-A4252DD06EF6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196290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D983BFF5-4489-4367-B981-CC26BA983F5F}"/>
              </a:ext>
            </a:extLst>
          </p:cNvPr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rgbClr val="2159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6D380EF1-651D-4E49-B7C8-AE56589399BF}"/>
              </a:ext>
            </a:extLst>
          </p:cNvPr>
          <p:cNvSpPr/>
          <p:nvPr userDrawn="1"/>
        </p:nvSpPr>
        <p:spPr>
          <a:xfrm>
            <a:off x="225845" y="840204"/>
            <a:ext cx="9454310" cy="5552465"/>
          </a:xfrm>
          <a:prstGeom prst="roundRect">
            <a:avLst>
              <a:gd name="adj" fmla="val 215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617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CC10EFB8-B1A3-428C-BC79-07308558147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476" y="6482646"/>
            <a:ext cx="3681049" cy="247277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id="{12C2A0C3-BED0-4792-A41A-04600C6481FC}"/>
              </a:ext>
            </a:extLst>
          </p:cNvPr>
          <p:cNvGrpSpPr/>
          <p:nvPr userDrawn="1"/>
        </p:nvGrpSpPr>
        <p:grpSpPr>
          <a:xfrm>
            <a:off x="6715125" y="641393"/>
            <a:ext cx="3054235" cy="966563"/>
            <a:chOff x="6926077" y="612818"/>
            <a:chExt cx="2757558" cy="966563"/>
          </a:xfrm>
        </p:grpSpPr>
        <p:sp>
          <p:nvSpPr>
            <p:cNvPr id="10" name="사각형: 둥근 위쪽 모서리 9">
              <a:extLst>
                <a:ext uri="{FF2B5EF4-FFF2-40B4-BE49-F238E27FC236}">
                  <a16:creationId xmlns:a16="http://schemas.microsoft.com/office/drawing/2014/main" id="{6A500CDA-8C70-480F-A583-0D26A52D23F5}"/>
                </a:ext>
              </a:extLst>
            </p:cNvPr>
            <p:cNvSpPr/>
            <p:nvPr userDrawn="1"/>
          </p:nvSpPr>
          <p:spPr>
            <a:xfrm flipV="1">
              <a:off x="7573776" y="612818"/>
              <a:ext cx="2109859" cy="865719"/>
            </a:xfrm>
            <a:prstGeom prst="round2SameRect">
              <a:avLst>
                <a:gd name="adj1" fmla="val 0"/>
                <a:gd name="adj2" fmla="val 0"/>
              </a:avLst>
            </a:prstGeom>
            <a:solidFill>
              <a:srgbClr val="2159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사각형: 둥근 위쪽 모서리 10">
              <a:extLst>
                <a:ext uri="{FF2B5EF4-FFF2-40B4-BE49-F238E27FC236}">
                  <a16:creationId xmlns:a16="http://schemas.microsoft.com/office/drawing/2014/main" id="{D2BDF913-DE1C-4FE8-842E-6BF2D5909057}"/>
                </a:ext>
              </a:extLst>
            </p:cNvPr>
            <p:cNvSpPr/>
            <p:nvPr userDrawn="1"/>
          </p:nvSpPr>
          <p:spPr>
            <a:xfrm>
              <a:off x="6926077" y="1031445"/>
              <a:ext cx="2675574" cy="547936"/>
            </a:xfrm>
            <a:prstGeom prst="round2SameRect">
              <a:avLst>
                <a:gd name="adj1" fmla="val 23621"/>
                <a:gd name="adj2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직각 삼각형 12">
              <a:extLst>
                <a:ext uri="{FF2B5EF4-FFF2-40B4-BE49-F238E27FC236}">
                  <a16:creationId xmlns:a16="http://schemas.microsoft.com/office/drawing/2014/main" id="{30E71378-A589-46C3-A430-559F58ECA6FF}"/>
                </a:ext>
              </a:extLst>
            </p:cNvPr>
            <p:cNvSpPr/>
            <p:nvPr userDrawn="1"/>
          </p:nvSpPr>
          <p:spPr>
            <a:xfrm>
              <a:off x="7573776" y="810421"/>
              <a:ext cx="525780" cy="328066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9" name="그림 8">
            <a:extLst>
              <a:ext uri="{FF2B5EF4-FFF2-40B4-BE49-F238E27FC236}">
                <a16:creationId xmlns:a16="http://schemas.microsoft.com/office/drawing/2014/main" id="{F3155CEE-45F5-4FEB-BB05-6E88B9DD21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78" t="29832" r="23516" b="30840"/>
          <a:stretch/>
        </p:blipFill>
        <p:spPr>
          <a:xfrm>
            <a:off x="7790356" y="104796"/>
            <a:ext cx="1756587" cy="917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940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95300" y="6356353"/>
            <a:ext cx="2311400" cy="365125"/>
          </a:xfrm>
          <a:prstGeom prst="rect">
            <a:avLst/>
          </a:prstGeom>
        </p:spPr>
        <p:txBody>
          <a:bodyPr/>
          <a:lstStyle/>
          <a:p>
            <a:fld id="{61DD6D38-6F3E-402D-AABF-35EAF6E5AC09}" type="datetimeFigureOut">
              <a:rPr lang="ko-KR" altLang="en-US" smtClean="0"/>
              <a:t>2021-11-09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384550" y="6356353"/>
            <a:ext cx="31369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7099300" y="6356353"/>
            <a:ext cx="2311400" cy="365125"/>
          </a:xfrm>
          <a:prstGeom prst="rect">
            <a:avLst/>
          </a:prstGeom>
        </p:spPr>
        <p:txBody>
          <a:bodyPr/>
          <a:lstStyle/>
          <a:p>
            <a:fld id="{7DFE93E4-E71A-4E32-8022-033729F31A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64577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D983BFF5-4489-4367-B981-CC26BA983F5F}"/>
              </a:ext>
            </a:extLst>
          </p:cNvPr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rgbClr val="604A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6D380EF1-651D-4E49-B7C8-AE56589399BF}"/>
              </a:ext>
            </a:extLst>
          </p:cNvPr>
          <p:cNvSpPr/>
          <p:nvPr userDrawn="1"/>
        </p:nvSpPr>
        <p:spPr>
          <a:xfrm>
            <a:off x="225845" y="840204"/>
            <a:ext cx="9454310" cy="5552465"/>
          </a:xfrm>
          <a:prstGeom prst="roundRect">
            <a:avLst>
              <a:gd name="adj" fmla="val 215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617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CC10EFB8-B1A3-428C-BC79-07308558147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476" y="6482646"/>
            <a:ext cx="3681049" cy="247277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id="{12C2A0C3-BED0-4792-A41A-04600C6481FC}"/>
              </a:ext>
            </a:extLst>
          </p:cNvPr>
          <p:cNvGrpSpPr/>
          <p:nvPr userDrawn="1"/>
        </p:nvGrpSpPr>
        <p:grpSpPr>
          <a:xfrm>
            <a:off x="6715125" y="641393"/>
            <a:ext cx="3054235" cy="966563"/>
            <a:chOff x="6926077" y="612818"/>
            <a:chExt cx="2757558" cy="966563"/>
          </a:xfrm>
        </p:grpSpPr>
        <p:sp>
          <p:nvSpPr>
            <p:cNvPr id="10" name="사각형: 둥근 위쪽 모서리 9">
              <a:extLst>
                <a:ext uri="{FF2B5EF4-FFF2-40B4-BE49-F238E27FC236}">
                  <a16:creationId xmlns:a16="http://schemas.microsoft.com/office/drawing/2014/main" id="{6A500CDA-8C70-480F-A583-0D26A52D23F5}"/>
                </a:ext>
              </a:extLst>
            </p:cNvPr>
            <p:cNvSpPr/>
            <p:nvPr userDrawn="1"/>
          </p:nvSpPr>
          <p:spPr>
            <a:xfrm flipV="1">
              <a:off x="7573776" y="612818"/>
              <a:ext cx="2109859" cy="865719"/>
            </a:xfrm>
            <a:prstGeom prst="round2SameRect">
              <a:avLst>
                <a:gd name="adj1" fmla="val 0"/>
                <a:gd name="adj2" fmla="val 0"/>
              </a:avLst>
            </a:prstGeom>
            <a:solidFill>
              <a:srgbClr val="604A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사각형: 둥근 위쪽 모서리 10">
              <a:extLst>
                <a:ext uri="{FF2B5EF4-FFF2-40B4-BE49-F238E27FC236}">
                  <a16:creationId xmlns:a16="http://schemas.microsoft.com/office/drawing/2014/main" id="{D2BDF913-DE1C-4FE8-842E-6BF2D5909057}"/>
                </a:ext>
              </a:extLst>
            </p:cNvPr>
            <p:cNvSpPr/>
            <p:nvPr userDrawn="1"/>
          </p:nvSpPr>
          <p:spPr>
            <a:xfrm>
              <a:off x="6926077" y="1031445"/>
              <a:ext cx="2675574" cy="547936"/>
            </a:xfrm>
            <a:prstGeom prst="round2SameRect">
              <a:avLst>
                <a:gd name="adj1" fmla="val 23621"/>
                <a:gd name="adj2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직각 삼각형 12">
              <a:extLst>
                <a:ext uri="{FF2B5EF4-FFF2-40B4-BE49-F238E27FC236}">
                  <a16:creationId xmlns:a16="http://schemas.microsoft.com/office/drawing/2014/main" id="{30E71378-A589-46C3-A430-559F58ECA6FF}"/>
                </a:ext>
              </a:extLst>
            </p:cNvPr>
            <p:cNvSpPr/>
            <p:nvPr userDrawn="1"/>
          </p:nvSpPr>
          <p:spPr>
            <a:xfrm>
              <a:off x="7573776" y="810421"/>
              <a:ext cx="525780" cy="328066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9" name="그림 8">
            <a:extLst>
              <a:ext uri="{FF2B5EF4-FFF2-40B4-BE49-F238E27FC236}">
                <a16:creationId xmlns:a16="http://schemas.microsoft.com/office/drawing/2014/main" id="{F3155CEE-45F5-4FEB-BB05-6E88B9DD21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78" t="29832" r="23516" b="30840"/>
          <a:stretch/>
        </p:blipFill>
        <p:spPr>
          <a:xfrm>
            <a:off x="7790356" y="104796"/>
            <a:ext cx="1756587" cy="917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35245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95300" y="6356353"/>
            <a:ext cx="2311400" cy="365125"/>
          </a:xfrm>
          <a:prstGeom prst="rect">
            <a:avLst/>
          </a:prstGeom>
        </p:spPr>
        <p:txBody>
          <a:bodyPr/>
          <a:lstStyle/>
          <a:p>
            <a:fld id="{61DD6D38-6F3E-402D-AABF-35EAF6E5AC09}" type="datetimeFigureOut">
              <a:rPr lang="ko-KR" altLang="en-US" smtClean="0"/>
              <a:t>2021-11-09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384550" y="6356353"/>
            <a:ext cx="31369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7099300" y="6356353"/>
            <a:ext cx="2311400" cy="365125"/>
          </a:xfrm>
          <a:prstGeom prst="rect">
            <a:avLst/>
          </a:prstGeom>
        </p:spPr>
        <p:txBody>
          <a:bodyPr/>
          <a:lstStyle/>
          <a:p>
            <a:fld id="{7DFE93E4-E71A-4E32-8022-033729F31A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3477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D983BFF5-4489-4367-B981-CC26BA983F5F}"/>
              </a:ext>
            </a:extLst>
          </p:cNvPr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6D380EF1-651D-4E49-B7C8-AE56589399BF}"/>
              </a:ext>
            </a:extLst>
          </p:cNvPr>
          <p:cNvSpPr/>
          <p:nvPr userDrawn="1"/>
        </p:nvSpPr>
        <p:spPr>
          <a:xfrm>
            <a:off x="225845" y="840204"/>
            <a:ext cx="9454310" cy="5552465"/>
          </a:xfrm>
          <a:prstGeom prst="roundRect">
            <a:avLst>
              <a:gd name="adj" fmla="val 215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617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CC10EFB8-B1A3-428C-BC79-07308558147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476" y="6482646"/>
            <a:ext cx="3681049" cy="247277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id="{12C2A0C3-BED0-4792-A41A-04600C6481FC}"/>
              </a:ext>
            </a:extLst>
          </p:cNvPr>
          <p:cNvGrpSpPr/>
          <p:nvPr userDrawn="1"/>
        </p:nvGrpSpPr>
        <p:grpSpPr>
          <a:xfrm>
            <a:off x="6715125" y="641393"/>
            <a:ext cx="3054235" cy="966563"/>
            <a:chOff x="6926077" y="612818"/>
            <a:chExt cx="2757558" cy="966563"/>
          </a:xfrm>
        </p:grpSpPr>
        <p:sp>
          <p:nvSpPr>
            <p:cNvPr id="10" name="사각형: 둥근 위쪽 모서리 9">
              <a:extLst>
                <a:ext uri="{FF2B5EF4-FFF2-40B4-BE49-F238E27FC236}">
                  <a16:creationId xmlns:a16="http://schemas.microsoft.com/office/drawing/2014/main" id="{6A500CDA-8C70-480F-A583-0D26A52D23F5}"/>
                </a:ext>
              </a:extLst>
            </p:cNvPr>
            <p:cNvSpPr/>
            <p:nvPr userDrawn="1"/>
          </p:nvSpPr>
          <p:spPr>
            <a:xfrm flipV="1">
              <a:off x="7573776" y="612818"/>
              <a:ext cx="2109859" cy="865719"/>
            </a:xfrm>
            <a:prstGeom prst="round2SameRect">
              <a:avLst>
                <a:gd name="adj1" fmla="val 0"/>
                <a:gd name="adj2" fmla="val 0"/>
              </a:avLst>
            </a:prstGeom>
            <a:solidFill>
              <a:srgbClr val="4A45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사각형: 둥근 위쪽 모서리 10">
              <a:extLst>
                <a:ext uri="{FF2B5EF4-FFF2-40B4-BE49-F238E27FC236}">
                  <a16:creationId xmlns:a16="http://schemas.microsoft.com/office/drawing/2014/main" id="{D2BDF913-DE1C-4FE8-842E-6BF2D5909057}"/>
                </a:ext>
              </a:extLst>
            </p:cNvPr>
            <p:cNvSpPr/>
            <p:nvPr userDrawn="1"/>
          </p:nvSpPr>
          <p:spPr>
            <a:xfrm>
              <a:off x="6926077" y="1031445"/>
              <a:ext cx="2675574" cy="547936"/>
            </a:xfrm>
            <a:prstGeom prst="round2SameRect">
              <a:avLst>
                <a:gd name="adj1" fmla="val 23621"/>
                <a:gd name="adj2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직각 삼각형 12">
              <a:extLst>
                <a:ext uri="{FF2B5EF4-FFF2-40B4-BE49-F238E27FC236}">
                  <a16:creationId xmlns:a16="http://schemas.microsoft.com/office/drawing/2014/main" id="{30E71378-A589-46C3-A430-559F58ECA6FF}"/>
                </a:ext>
              </a:extLst>
            </p:cNvPr>
            <p:cNvSpPr/>
            <p:nvPr userDrawn="1"/>
          </p:nvSpPr>
          <p:spPr>
            <a:xfrm>
              <a:off x="7573776" y="810421"/>
              <a:ext cx="525780" cy="328066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9" name="그림 8">
            <a:extLst>
              <a:ext uri="{FF2B5EF4-FFF2-40B4-BE49-F238E27FC236}">
                <a16:creationId xmlns:a16="http://schemas.microsoft.com/office/drawing/2014/main" id="{F3155CEE-45F5-4FEB-BB05-6E88B9DD21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78" t="29832" r="23516" b="30840"/>
          <a:stretch/>
        </p:blipFill>
        <p:spPr>
          <a:xfrm>
            <a:off x="7790356" y="104796"/>
            <a:ext cx="1756587" cy="917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62228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95300" y="6356353"/>
            <a:ext cx="2311400" cy="365125"/>
          </a:xfrm>
          <a:prstGeom prst="rect">
            <a:avLst/>
          </a:prstGeom>
        </p:spPr>
        <p:txBody>
          <a:bodyPr/>
          <a:lstStyle/>
          <a:p>
            <a:fld id="{61DD6D38-6F3E-402D-AABF-35EAF6E5AC09}" type="datetimeFigureOut">
              <a:rPr lang="ko-KR" altLang="en-US" smtClean="0"/>
              <a:t>2021-11-09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384550" y="6356353"/>
            <a:ext cx="31369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7099300" y="6356353"/>
            <a:ext cx="2311400" cy="365125"/>
          </a:xfrm>
          <a:prstGeom prst="rect">
            <a:avLst/>
          </a:prstGeom>
        </p:spPr>
        <p:txBody>
          <a:bodyPr/>
          <a:lstStyle/>
          <a:p>
            <a:fld id="{7DFE93E4-E71A-4E32-8022-033729F31A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757707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D983BFF5-4489-4367-B981-CC26BA983F5F}"/>
              </a:ext>
            </a:extLst>
          </p:cNvPr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rgbClr val="3185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6D380EF1-651D-4E49-B7C8-AE56589399BF}"/>
              </a:ext>
            </a:extLst>
          </p:cNvPr>
          <p:cNvSpPr/>
          <p:nvPr userDrawn="1"/>
        </p:nvSpPr>
        <p:spPr>
          <a:xfrm>
            <a:off x="225845" y="840204"/>
            <a:ext cx="9454310" cy="5552465"/>
          </a:xfrm>
          <a:prstGeom prst="roundRect">
            <a:avLst>
              <a:gd name="adj" fmla="val 215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617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CC10EFB8-B1A3-428C-BC79-07308558147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476" y="6482646"/>
            <a:ext cx="3681049" cy="247277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id="{12C2A0C3-BED0-4792-A41A-04600C6481FC}"/>
              </a:ext>
            </a:extLst>
          </p:cNvPr>
          <p:cNvGrpSpPr/>
          <p:nvPr userDrawn="1"/>
        </p:nvGrpSpPr>
        <p:grpSpPr>
          <a:xfrm>
            <a:off x="6715125" y="641393"/>
            <a:ext cx="3054235" cy="966563"/>
            <a:chOff x="6926077" y="612818"/>
            <a:chExt cx="2757558" cy="966563"/>
          </a:xfrm>
        </p:grpSpPr>
        <p:sp>
          <p:nvSpPr>
            <p:cNvPr id="10" name="사각형: 둥근 위쪽 모서리 9">
              <a:extLst>
                <a:ext uri="{FF2B5EF4-FFF2-40B4-BE49-F238E27FC236}">
                  <a16:creationId xmlns:a16="http://schemas.microsoft.com/office/drawing/2014/main" id="{6A500CDA-8C70-480F-A583-0D26A52D23F5}"/>
                </a:ext>
              </a:extLst>
            </p:cNvPr>
            <p:cNvSpPr/>
            <p:nvPr userDrawn="1"/>
          </p:nvSpPr>
          <p:spPr>
            <a:xfrm flipV="1">
              <a:off x="7573776" y="612818"/>
              <a:ext cx="2109859" cy="865719"/>
            </a:xfrm>
            <a:prstGeom prst="round2SameRect">
              <a:avLst>
                <a:gd name="adj1" fmla="val 0"/>
                <a:gd name="adj2" fmla="val 0"/>
              </a:avLst>
            </a:prstGeom>
            <a:solidFill>
              <a:srgbClr val="3185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사각형: 둥근 위쪽 모서리 10">
              <a:extLst>
                <a:ext uri="{FF2B5EF4-FFF2-40B4-BE49-F238E27FC236}">
                  <a16:creationId xmlns:a16="http://schemas.microsoft.com/office/drawing/2014/main" id="{D2BDF913-DE1C-4FE8-842E-6BF2D5909057}"/>
                </a:ext>
              </a:extLst>
            </p:cNvPr>
            <p:cNvSpPr/>
            <p:nvPr userDrawn="1"/>
          </p:nvSpPr>
          <p:spPr>
            <a:xfrm>
              <a:off x="6926077" y="1031445"/>
              <a:ext cx="2675574" cy="547936"/>
            </a:xfrm>
            <a:prstGeom prst="round2SameRect">
              <a:avLst>
                <a:gd name="adj1" fmla="val 23621"/>
                <a:gd name="adj2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직각 삼각형 12">
              <a:extLst>
                <a:ext uri="{FF2B5EF4-FFF2-40B4-BE49-F238E27FC236}">
                  <a16:creationId xmlns:a16="http://schemas.microsoft.com/office/drawing/2014/main" id="{30E71378-A589-46C3-A430-559F58ECA6FF}"/>
                </a:ext>
              </a:extLst>
            </p:cNvPr>
            <p:cNvSpPr/>
            <p:nvPr userDrawn="1"/>
          </p:nvSpPr>
          <p:spPr>
            <a:xfrm>
              <a:off x="7573776" y="810421"/>
              <a:ext cx="525780" cy="328066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9" name="그림 8">
            <a:extLst>
              <a:ext uri="{FF2B5EF4-FFF2-40B4-BE49-F238E27FC236}">
                <a16:creationId xmlns:a16="http://schemas.microsoft.com/office/drawing/2014/main" id="{F3155CEE-45F5-4FEB-BB05-6E88B9DD21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78" t="29832" r="23516" b="30840"/>
          <a:stretch/>
        </p:blipFill>
        <p:spPr>
          <a:xfrm>
            <a:off x="7790356" y="104796"/>
            <a:ext cx="1756587" cy="917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7880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95300" y="6356353"/>
            <a:ext cx="2311400" cy="365125"/>
          </a:xfrm>
          <a:prstGeom prst="rect">
            <a:avLst/>
          </a:prstGeom>
        </p:spPr>
        <p:txBody>
          <a:bodyPr/>
          <a:lstStyle/>
          <a:p>
            <a:fld id="{61DD6D38-6F3E-402D-AABF-35EAF6E5AC09}" type="datetimeFigureOut">
              <a:rPr lang="ko-KR" altLang="en-US" smtClean="0"/>
              <a:t>2021-11-09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384550" y="6356353"/>
            <a:ext cx="31369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7099300" y="6356353"/>
            <a:ext cx="2311400" cy="365125"/>
          </a:xfrm>
          <a:prstGeom prst="rect">
            <a:avLst/>
          </a:prstGeom>
        </p:spPr>
        <p:txBody>
          <a:bodyPr/>
          <a:lstStyle/>
          <a:p>
            <a:fld id="{7DFE93E4-E71A-4E32-8022-033729F31A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953028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직사각형 35">
            <a:extLst>
              <a:ext uri="{FF2B5EF4-FFF2-40B4-BE49-F238E27FC236}">
                <a16:creationId xmlns:a16="http://schemas.microsoft.com/office/drawing/2014/main" id="{F7FBEB1A-738B-49F0-8B47-6BB3050C779A}"/>
              </a:ext>
            </a:extLst>
          </p:cNvPr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5" name="그림 34">
            <a:extLst>
              <a:ext uri="{FF2B5EF4-FFF2-40B4-BE49-F238E27FC236}">
                <a16:creationId xmlns:a16="http://schemas.microsoft.com/office/drawing/2014/main" id="{69428A22-A7F0-4229-8299-D60D10C28B9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131"/>
          <a:stretch/>
        </p:blipFill>
        <p:spPr>
          <a:xfrm>
            <a:off x="7193745" y="713812"/>
            <a:ext cx="2712255" cy="3097874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BC32A4A7-FA84-4BD0-9277-0446AE67DC8A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476" y="6473121"/>
            <a:ext cx="3681049" cy="247277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D89B6AC4-5C7E-440F-A267-2ED1BD872A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78" t="29832" r="23516" b="30840"/>
          <a:stretch/>
        </p:blipFill>
        <p:spPr>
          <a:xfrm>
            <a:off x="377013" y="274916"/>
            <a:ext cx="2975787" cy="1554318"/>
          </a:xfrm>
          <a:prstGeom prst="rect">
            <a:avLst/>
          </a:prstGeom>
        </p:spPr>
      </p:pic>
      <p:pic>
        <p:nvPicPr>
          <p:cNvPr id="33" name="그림 32">
            <a:extLst>
              <a:ext uri="{FF2B5EF4-FFF2-40B4-BE49-F238E27FC236}">
                <a16:creationId xmlns:a16="http://schemas.microsoft.com/office/drawing/2014/main" id="{CCF74859-7E0E-4844-974B-8874BA0374B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07" t="29920" b="9488"/>
          <a:stretch/>
        </p:blipFill>
        <p:spPr>
          <a:xfrm>
            <a:off x="6793525" y="0"/>
            <a:ext cx="2987912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3790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txStyles>
    <p:titleStyle>
      <a:lvl1pPr algn="ctr" defTabSz="514350" rtl="0" eaLnBrk="1" latinLnBrk="1" hangingPunct="1">
        <a:spcBef>
          <a:spcPct val="0"/>
        </a:spcBef>
        <a:buNone/>
        <a:defRPr sz="2475" kern="1200">
          <a:solidFill>
            <a:schemeClr val="tx1"/>
          </a:solidFill>
          <a:latin typeface="나눔스퀘어 ExtraBold" pitchFamily="50" charset="-127"/>
          <a:ea typeface="나눔스퀘어 ExtraBold" pitchFamily="50" charset="-127"/>
          <a:cs typeface="+mj-cs"/>
        </a:defRPr>
      </a:lvl1pPr>
    </p:titleStyle>
    <p:bodyStyle>
      <a:lvl1pPr marL="192881" indent="-192881" algn="l" defTabSz="514350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나눔스퀘어 ExtraBold" pitchFamily="50" charset="-127"/>
          <a:ea typeface="나눔스퀘어 ExtraBold" pitchFamily="50" charset="-127"/>
          <a:cs typeface="+mn-cs"/>
        </a:defRPr>
      </a:lvl1pPr>
      <a:lvl2pPr marL="417909" indent="-160734" algn="l" defTabSz="514350" rtl="0" eaLnBrk="1" latinLnBrk="1" hangingPunct="1">
        <a:spcBef>
          <a:spcPct val="20000"/>
        </a:spcBef>
        <a:buFont typeface="Arial" pitchFamily="34" charset="0"/>
        <a:buChar char="–"/>
        <a:defRPr sz="1575" kern="1200">
          <a:solidFill>
            <a:schemeClr val="tx1"/>
          </a:solidFill>
          <a:latin typeface="나눔스퀘어 ExtraBold" pitchFamily="50" charset="-127"/>
          <a:ea typeface="나눔스퀘어 ExtraBold" pitchFamily="50" charset="-127"/>
          <a:cs typeface="+mn-cs"/>
        </a:defRPr>
      </a:lvl2pPr>
      <a:lvl3pPr marL="642938" indent="-128588" algn="l" defTabSz="514350" rtl="0" eaLnBrk="1" latinLnBrk="1" hangingPunct="1">
        <a:spcBef>
          <a:spcPct val="20000"/>
        </a:spcBef>
        <a:buFont typeface="Arial" pitchFamily="34" charset="0"/>
        <a:buChar char="•"/>
        <a:defRPr sz="1350" kern="1200">
          <a:solidFill>
            <a:schemeClr val="tx1"/>
          </a:solidFill>
          <a:latin typeface="나눔스퀘어 ExtraBold" pitchFamily="50" charset="-127"/>
          <a:ea typeface="나눔스퀘어 ExtraBold" pitchFamily="50" charset="-127"/>
          <a:cs typeface="+mn-cs"/>
        </a:defRPr>
      </a:lvl3pPr>
      <a:lvl4pPr marL="900113" indent="-128588" algn="l" defTabSz="514350" rtl="0" eaLnBrk="1" latinLnBrk="1" hangingPunct="1">
        <a:spcBef>
          <a:spcPct val="20000"/>
        </a:spcBef>
        <a:buFont typeface="Arial" pitchFamily="34" charset="0"/>
        <a:buChar char="–"/>
        <a:defRPr sz="1125" kern="1200">
          <a:solidFill>
            <a:schemeClr val="tx1"/>
          </a:solidFill>
          <a:latin typeface="나눔스퀘어 ExtraBold" pitchFamily="50" charset="-127"/>
          <a:ea typeface="나눔스퀘어 ExtraBold" pitchFamily="50" charset="-127"/>
          <a:cs typeface="+mn-cs"/>
        </a:defRPr>
      </a:lvl4pPr>
      <a:lvl5pPr marL="1157288" indent="-128588" algn="l" defTabSz="514350" rtl="0" eaLnBrk="1" latinLnBrk="1" hangingPunct="1">
        <a:spcBef>
          <a:spcPct val="20000"/>
        </a:spcBef>
        <a:buFont typeface="Arial" pitchFamily="34" charset="0"/>
        <a:buChar char="»"/>
        <a:defRPr sz="1125" kern="1200">
          <a:solidFill>
            <a:schemeClr val="tx1"/>
          </a:solidFill>
          <a:latin typeface="나눔스퀘어 ExtraBold" pitchFamily="50" charset="-127"/>
          <a:ea typeface="나눔스퀘어 ExtraBold" pitchFamily="50" charset="-127"/>
          <a:cs typeface="+mn-cs"/>
        </a:defRPr>
      </a:lvl5pPr>
      <a:lvl6pPr marL="1414463" indent="-128588" algn="l" defTabSz="514350" rtl="0" eaLnBrk="1" latinLnBrk="1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1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1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1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직사각형 35">
            <a:extLst>
              <a:ext uri="{FF2B5EF4-FFF2-40B4-BE49-F238E27FC236}">
                <a16:creationId xmlns:a16="http://schemas.microsoft.com/office/drawing/2014/main" id="{F7FBEB1A-738B-49F0-8B47-6BB3050C779A}"/>
              </a:ext>
            </a:extLst>
          </p:cNvPr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5" name="그림 34">
            <a:extLst>
              <a:ext uri="{FF2B5EF4-FFF2-40B4-BE49-F238E27FC236}">
                <a16:creationId xmlns:a16="http://schemas.microsoft.com/office/drawing/2014/main" id="{69428A22-A7F0-4229-8299-D60D10C28B9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131"/>
          <a:stretch/>
        </p:blipFill>
        <p:spPr>
          <a:xfrm>
            <a:off x="7193745" y="713812"/>
            <a:ext cx="2712255" cy="3097874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BC32A4A7-FA84-4BD0-9277-0446AE67DC8A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476" y="6473121"/>
            <a:ext cx="3681049" cy="247277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D89B6AC4-5C7E-440F-A267-2ED1BD872A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78" t="29832" r="23516" b="30840"/>
          <a:stretch/>
        </p:blipFill>
        <p:spPr>
          <a:xfrm>
            <a:off x="377013" y="274916"/>
            <a:ext cx="2975787" cy="1554318"/>
          </a:xfrm>
          <a:prstGeom prst="rect">
            <a:avLst/>
          </a:prstGeom>
        </p:spPr>
      </p:pic>
      <p:pic>
        <p:nvPicPr>
          <p:cNvPr id="33" name="그림 32">
            <a:extLst>
              <a:ext uri="{FF2B5EF4-FFF2-40B4-BE49-F238E27FC236}">
                <a16:creationId xmlns:a16="http://schemas.microsoft.com/office/drawing/2014/main" id="{CCF74859-7E0E-4844-974B-8874BA0374B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07" t="29920" b="9488"/>
          <a:stretch/>
        </p:blipFill>
        <p:spPr>
          <a:xfrm>
            <a:off x="6793525" y="0"/>
            <a:ext cx="2987912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867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</p:sldLayoutIdLst>
  <p:txStyles>
    <p:titleStyle>
      <a:lvl1pPr algn="ctr" defTabSz="514350" rtl="0" eaLnBrk="1" latinLnBrk="1" hangingPunct="1">
        <a:spcBef>
          <a:spcPct val="0"/>
        </a:spcBef>
        <a:buNone/>
        <a:defRPr sz="2475" kern="1200">
          <a:solidFill>
            <a:schemeClr val="tx1"/>
          </a:solidFill>
          <a:latin typeface="나눔스퀘어 ExtraBold" pitchFamily="50" charset="-127"/>
          <a:ea typeface="나눔스퀘어 ExtraBold" pitchFamily="50" charset="-127"/>
          <a:cs typeface="+mj-cs"/>
        </a:defRPr>
      </a:lvl1pPr>
    </p:titleStyle>
    <p:bodyStyle>
      <a:lvl1pPr marL="192881" indent="-192881" algn="l" defTabSz="514350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나눔스퀘어 ExtraBold" pitchFamily="50" charset="-127"/>
          <a:ea typeface="나눔스퀘어 ExtraBold" pitchFamily="50" charset="-127"/>
          <a:cs typeface="+mn-cs"/>
        </a:defRPr>
      </a:lvl1pPr>
      <a:lvl2pPr marL="417909" indent="-160734" algn="l" defTabSz="514350" rtl="0" eaLnBrk="1" latinLnBrk="1" hangingPunct="1">
        <a:spcBef>
          <a:spcPct val="20000"/>
        </a:spcBef>
        <a:buFont typeface="Arial" pitchFamily="34" charset="0"/>
        <a:buChar char="–"/>
        <a:defRPr sz="1575" kern="1200">
          <a:solidFill>
            <a:schemeClr val="tx1"/>
          </a:solidFill>
          <a:latin typeface="나눔스퀘어 ExtraBold" pitchFamily="50" charset="-127"/>
          <a:ea typeface="나눔스퀘어 ExtraBold" pitchFamily="50" charset="-127"/>
          <a:cs typeface="+mn-cs"/>
        </a:defRPr>
      </a:lvl2pPr>
      <a:lvl3pPr marL="642938" indent="-128588" algn="l" defTabSz="514350" rtl="0" eaLnBrk="1" latinLnBrk="1" hangingPunct="1">
        <a:spcBef>
          <a:spcPct val="20000"/>
        </a:spcBef>
        <a:buFont typeface="Arial" pitchFamily="34" charset="0"/>
        <a:buChar char="•"/>
        <a:defRPr sz="1350" kern="1200">
          <a:solidFill>
            <a:schemeClr val="tx1"/>
          </a:solidFill>
          <a:latin typeface="나눔스퀘어 ExtraBold" pitchFamily="50" charset="-127"/>
          <a:ea typeface="나눔스퀘어 ExtraBold" pitchFamily="50" charset="-127"/>
          <a:cs typeface="+mn-cs"/>
        </a:defRPr>
      </a:lvl3pPr>
      <a:lvl4pPr marL="900113" indent="-128588" algn="l" defTabSz="514350" rtl="0" eaLnBrk="1" latinLnBrk="1" hangingPunct="1">
        <a:spcBef>
          <a:spcPct val="20000"/>
        </a:spcBef>
        <a:buFont typeface="Arial" pitchFamily="34" charset="0"/>
        <a:buChar char="–"/>
        <a:defRPr sz="1125" kern="1200">
          <a:solidFill>
            <a:schemeClr val="tx1"/>
          </a:solidFill>
          <a:latin typeface="나눔스퀘어 ExtraBold" pitchFamily="50" charset="-127"/>
          <a:ea typeface="나눔스퀘어 ExtraBold" pitchFamily="50" charset="-127"/>
          <a:cs typeface="+mn-cs"/>
        </a:defRPr>
      </a:lvl4pPr>
      <a:lvl5pPr marL="1157288" indent="-128588" algn="l" defTabSz="514350" rtl="0" eaLnBrk="1" latinLnBrk="1" hangingPunct="1">
        <a:spcBef>
          <a:spcPct val="20000"/>
        </a:spcBef>
        <a:buFont typeface="Arial" pitchFamily="34" charset="0"/>
        <a:buChar char="»"/>
        <a:defRPr sz="1125" kern="1200">
          <a:solidFill>
            <a:schemeClr val="tx1"/>
          </a:solidFill>
          <a:latin typeface="나눔스퀘어 ExtraBold" pitchFamily="50" charset="-127"/>
          <a:ea typeface="나눔스퀘어 ExtraBold" pitchFamily="50" charset="-127"/>
          <a:cs typeface="+mn-cs"/>
        </a:defRPr>
      </a:lvl5pPr>
      <a:lvl6pPr marL="1414463" indent="-128588" algn="l" defTabSz="514350" rtl="0" eaLnBrk="1" latinLnBrk="1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1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1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1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직사각형 35">
            <a:extLst>
              <a:ext uri="{FF2B5EF4-FFF2-40B4-BE49-F238E27FC236}">
                <a16:creationId xmlns:a16="http://schemas.microsoft.com/office/drawing/2014/main" id="{F7FBEB1A-738B-49F0-8B47-6BB3050C779A}"/>
              </a:ext>
            </a:extLst>
          </p:cNvPr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5" name="그림 34">
            <a:extLst>
              <a:ext uri="{FF2B5EF4-FFF2-40B4-BE49-F238E27FC236}">
                <a16:creationId xmlns:a16="http://schemas.microsoft.com/office/drawing/2014/main" id="{69428A22-A7F0-4229-8299-D60D10C28B9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131"/>
          <a:stretch/>
        </p:blipFill>
        <p:spPr>
          <a:xfrm>
            <a:off x="7193745" y="713812"/>
            <a:ext cx="2712255" cy="3097874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BC32A4A7-FA84-4BD0-9277-0446AE67DC8A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476" y="6473121"/>
            <a:ext cx="3681049" cy="247277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D89B6AC4-5C7E-440F-A267-2ED1BD872A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78" t="29832" r="23516" b="30840"/>
          <a:stretch/>
        </p:blipFill>
        <p:spPr>
          <a:xfrm>
            <a:off x="377013" y="274916"/>
            <a:ext cx="2975787" cy="1554318"/>
          </a:xfrm>
          <a:prstGeom prst="rect">
            <a:avLst/>
          </a:prstGeom>
        </p:spPr>
      </p:pic>
      <p:pic>
        <p:nvPicPr>
          <p:cNvPr id="33" name="그림 32">
            <a:extLst>
              <a:ext uri="{FF2B5EF4-FFF2-40B4-BE49-F238E27FC236}">
                <a16:creationId xmlns:a16="http://schemas.microsoft.com/office/drawing/2014/main" id="{CCF74859-7E0E-4844-974B-8874BA0374B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07" t="29920" b="9488"/>
          <a:stretch/>
        </p:blipFill>
        <p:spPr>
          <a:xfrm>
            <a:off x="6793525" y="0"/>
            <a:ext cx="2987912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98689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</p:sldLayoutIdLst>
  <p:txStyles>
    <p:titleStyle>
      <a:lvl1pPr algn="ctr" defTabSz="514350" rtl="0" eaLnBrk="1" latinLnBrk="1" hangingPunct="1">
        <a:spcBef>
          <a:spcPct val="0"/>
        </a:spcBef>
        <a:buNone/>
        <a:defRPr sz="2475" kern="1200">
          <a:solidFill>
            <a:schemeClr val="tx1"/>
          </a:solidFill>
          <a:latin typeface="나눔스퀘어 ExtraBold" pitchFamily="50" charset="-127"/>
          <a:ea typeface="나눔스퀘어 ExtraBold" pitchFamily="50" charset="-127"/>
          <a:cs typeface="+mj-cs"/>
        </a:defRPr>
      </a:lvl1pPr>
    </p:titleStyle>
    <p:bodyStyle>
      <a:lvl1pPr marL="192881" indent="-192881" algn="l" defTabSz="514350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나눔스퀘어 ExtraBold" pitchFamily="50" charset="-127"/>
          <a:ea typeface="나눔스퀘어 ExtraBold" pitchFamily="50" charset="-127"/>
          <a:cs typeface="+mn-cs"/>
        </a:defRPr>
      </a:lvl1pPr>
      <a:lvl2pPr marL="417909" indent="-160734" algn="l" defTabSz="514350" rtl="0" eaLnBrk="1" latinLnBrk="1" hangingPunct="1">
        <a:spcBef>
          <a:spcPct val="20000"/>
        </a:spcBef>
        <a:buFont typeface="Arial" pitchFamily="34" charset="0"/>
        <a:buChar char="–"/>
        <a:defRPr sz="1575" kern="1200">
          <a:solidFill>
            <a:schemeClr val="tx1"/>
          </a:solidFill>
          <a:latin typeface="나눔스퀘어 ExtraBold" pitchFamily="50" charset="-127"/>
          <a:ea typeface="나눔스퀘어 ExtraBold" pitchFamily="50" charset="-127"/>
          <a:cs typeface="+mn-cs"/>
        </a:defRPr>
      </a:lvl2pPr>
      <a:lvl3pPr marL="642938" indent="-128588" algn="l" defTabSz="514350" rtl="0" eaLnBrk="1" latinLnBrk="1" hangingPunct="1">
        <a:spcBef>
          <a:spcPct val="20000"/>
        </a:spcBef>
        <a:buFont typeface="Arial" pitchFamily="34" charset="0"/>
        <a:buChar char="•"/>
        <a:defRPr sz="1350" kern="1200">
          <a:solidFill>
            <a:schemeClr val="tx1"/>
          </a:solidFill>
          <a:latin typeface="나눔스퀘어 ExtraBold" pitchFamily="50" charset="-127"/>
          <a:ea typeface="나눔스퀘어 ExtraBold" pitchFamily="50" charset="-127"/>
          <a:cs typeface="+mn-cs"/>
        </a:defRPr>
      </a:lvl3pPr>
      <a:lvl4pPr marL="900113" indent="-128588" algn="l" defTabSz="514350" rtl="0" eaLnBrk="1" latinLnBrk="1" hangingPunct="1">
        <a:spcBef>
          <a:spcPct val="20000"/>
        </a:spcBef>
        <a:buFont typeface="Arial" pitchFamily="34" charset="0"/>
        <a:buChar char="–"/>
        <a:defRPr sz="1125" kern="1200">
          <a:solidFill>
            <a:schemeClr val="tx1"/>
          </a:solidFill>
          <a:latin typeface="나눔스퀘어 ExtraBold" pitchFamily="50" charset="-127"/>
          <a:ea typeface="나눔스퀘어 ExtraBold" pitchFamily="50" charset="-127"/>
          <a:cs typeface="+mn-cs"/>
        </a:defRPr>
      </a:lvl4pPr>
      <a:lvl5pPr marL="1157288" indent="-128588" algn="l" defTabSz="514350" rtl="0" eaLnBrk="1" latinLnBrk="1" hangingPunct="1">
        <a:spcBef>
          <a:spcPct val="20000"/>
        </a:spcBef>
        <a:buFont typeface="Arial" pitchFamily="34" charset="0"/>
        <a:buChar char="»"/>
        <a:defRPr sz="1125" kern="1200">
          <a:solidFill>
            <a:schemeClr val="tx1"/>
          </a:solidFill>
          <a:latin typeface="나눔스퀘어 ExtraBold" pitchFamily="50" charset="-127"/>
          <a:ea typeface="나눔스퀘어 ExtraBold" pitchFamily="50" charset="-127"/>
          <a:cs typeface="+mn-cs"/>
        </a:defRPr>
      </a:lvl5pPr>
      <a:lvl6pPr marL="1414463" indent="-128588" algn="l" defTabSz="514350" rtl="0" eaLnBrk="1" latinLnBrk="1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1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1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1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직사각형 35">
            <a:extLst>
              <a:ext uri="{FF2B5EF4-FFF2-40B4-BE49-F238E27FC236}">
                <a16:creationId xmlns:a16="http://schemas.microsoft.com/office/drawing/2014/main" id="{F7FBEB1A-738B-49F0-8B47-6BB3050C779A}"/>
              </a:ext>
            </a:extLst>
          </p:cNvPr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5" name="그림 34">
            <a:extLst>
              <a:ext uri="{FF2B5EF4-FFF2-40B4-BE49-F238E27FC236}">
                <a16:creationId xmlns:a16="http://schemas.microsoft.com/office/drawing/2014/main" id="{69428A22-A7F0-4229-8299-D60D10C28B9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131"/>
          <a:stretch/>
        </p:blipFill>
        <p:spPr>
          <a:xfrm>
            <a:off x="7193745" y="713812"/>
            <a:ext cx="2712255" cy="3097874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BC32A4A7-FA84-4BD0-9277-0446AE67DC8A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476" y="6473121"/>
            <a:ext cx="3681049" cy="247277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D89B6AC4-5C7E-440F-A267-2ED1BD872A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78" t="29832" r="23516" b="30840"/>
          <a:stretch/>
        </p:blipFill>
        <p:spPr>
          <a:xfrm>
            <a:off x="377013" y="274916"/>
            <a:ext cx="2975787" cy="1554318"/>
          </a:xfrm>
          <a:prstGeom prst="rect">
            <a:avLst/>
          </a:prstGeom>
        </p:spPr>
      </p:pic>
      <p:pic>
        <p:nvPicPr>
          <p:cNvPr id="33" name="그림 32">
            <a:extLst>
              <a:ext uri="{FF2B5EF4-FFF2-40B4-BE49-F238E27FC236}">
                <a16:creationId xmlns:a16="http://schemas.microsoft.com/office/drawing/2014/main" id="{CCF74859-7E0E-4844-974B-8874BA0374B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07" t="29920" b="9488"/>
          <a:stretch/>
        </p:blipFill>
        <p:spPr>
          <a:xfrm>
            <a:off x="6793525" y="0"/>
            <a:ext cx="2987912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0855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ctr" defTabSz="514350" rtl="0" eaLnBrk="1" latinLnBrk="1" hangingPunct="1">
        <a:spcBef>
          <a:spcPct val="0"/>
        </a:spcBef>
        <a:buNone/>
        <a:defRPr sz="2475" kern="1200">
          <a:solidFill>
            <a:schemeClr val="tx1"/>
          </a:solidFill>
          <a:latin typeface="나눔스퀘어 ExtraBold" pitchFamily="50" charset="-127"/>
          <a:ea typeface="나눔스퀘어 ExtraBold" pitchFamily="50" charset="-127"/>
          <a:cs typeface="+mj-cs"/>
        </a:defRPr>
      </a:lvl1pPr>
    </p:titleStyle>
    <p:bodyStyle>
      <a:lvl1pPr marL="192881" indent="-192881" algn="l" defTabSz="514350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나눔스퀘어 ExtraBold" pitchFamily="50" charset="-127"/>
          <a:ea typeface="나눔스퀘어 ExtraBold" pitchFamily="50" charset="-127"/>
          <a:cs typeface="+mn-cs"/>
        </a:defRPr>
      </a:lvl1pPr>
      <a:lvl2pPr marL="417909" indent="-160734" algn="l" defTabSz="514350" rtl="0" eaLnBrk="1" latinLnBrk="1" hangingPunct="1">
        <a:spcBef>
          <a:spcPct val="20000"/>
        </a:spcBef>
        <a:buFont typeface="Arial" pitchFamily="34" charset="0"/>
        <a:buChar char="–"/>
        <a:defRPr sz="1575" kern="1200">
          <a:solidFill>
            <a:schemeClr val="tx1"/>
          </a:solidFill>
          <a:latin typeface="나눔스퀘어 ExtraBold" pitchFamily="50" charset="-127"/>
          <a:ea typeface="나눔스퀘어 ExtraBold" pitchFamily="50" charset="-127"/>
          <a:cs typeface="+mn-cs"/>
        </a:defRPr>
      </a:lvl2pPr>
      <a:lvl3pPr marL="642938" indent="-128588" algn="l" defTabSz="514350" rtl="0" eaLnBrk="1" latinLnBrk="1" hangingPunct="1">
        <a:spcBef>
          <a:spcPct val="20000"/>
        </a:spcBef>
        <a:buFont typeface="Arial" pitchFamily="34" charset="0"/>
        <a:buChar char="•"/>
        <a:defRPr sz="1350" kern="1200">
          <a:solidFill>
            <a:schemeClr val="tx1"/>
          </a:solidFill>
          <a:latin typeface="나눔스퀘어 ExtraBold" pitchFamily="50" charset="-127"/>
          <a:ea typeface="나눔스퀘어 ExtraBold" pitchFamily="50" charset="-127"/>
          <a:cs typeface="+mn-cs"/>
        </a:defRPr>
      </a:lvl3pPr>
      <a:lvl4pPr marL="900113" indent="-128588" algn="l" defTabSz="514350" rtl="0" eaLnBrk="1" latinLnBrk="1" hangingPunct="1">
        <a:spcBef>
          <a:spcPct val="20000"/>
        </a:spcBef>
        <a:buFont typeface="Arial" pitchFamily="34" charset="0"/>
        <a:buChar char="–"/>
        <a:defRPr sz="1125" kern="1200">
          <a:solidFill>
            <a:schemeClr val="tx1"/>
          </a:solidFill>
          <a:latin typeface="나눔스퀘어 ExtraBold" pitchFamily="50" charset="-127"/>
          <a:ea typeface="나눔스퀘어 ExtraBold" pitchFamily="50" charset="-127"/>
          <a:cs typeface="+mn-cs"/>
        </a:defRPr>
      </a:lvl4pPr>
      <a:lvl5pPr marL="1157288" indent="-128588" algn="l" defTabSz="514350" rtl="0" eaLnBrk="1" latinLnBrk="1" hangingPunct="1">
        <a:spcBef>
          <a:spcPct val="20000"/>
        </a:spcBef>
        <a:buFont typeface="Arial" pitchFamily="34" charset="0"/>
        <a:buChar char="»"/>
        <a:defRPr sz="1125" kern="1200">
          <a:solidFill>
            <a:schemeClr val="tx1"/>
          </a:solidFill>
          <a:latin typeface="나눔스퀘어 ExtraBold" pitchFamily="50" charset="-127"/>
          <a:ea typeface="나눔스퀘어 ExtraBold" pitchFamily="50" charset="-127"/>
          <a:cs typeface="+mn-cs"/>
        </a:defRPr>
      </a:lvl5pPr>
      <a:lvl6pPr marL="1414463" indent="-128588" algn="l" defTabSz="514350" rtl="0" eaLnBrk="1" latinLnBrk="1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1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1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1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대각선 방향의 모서리가 둥근 사각형 31">
            <a:extLst>
              <a:ext uri="{FF2B5EF4-FFF2-40B4-BE49-F238E27FC236}">
                <a16:creationId xmlns:a16="http://schemas.microsoft.com/office/drawing/2014/main" id="{808DC211-AA32-4C0A-BAA9-F0CFD8216899}"/>
              </a:ext>
            </a:extLst>
          </p:cNvPr>
          <p:cNvSpPr/>
          <p:nvPr/>
        </p:nvSpPr>
        <p:spPr>
          <a:xfrm>
            <a:off x="562048" y="1991300"/>
            <a:ext cx="2340000" cy="441176"/>
          </a:xfrm>
          <a:prstGeom prst="round2DiagRect">
            <a:avLst>
              <a:gd name="adj1" fmla="val 35914"/>
              <a:gd name="adj2" fmla="val 0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800" dirty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자기주도 프로젝트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C1B7E47-52B5-4C7B-90C2-DD0C83CF21A6}"/>
              </a:ext>
            </a:extLst>
          </p:cNvPr>
          <p:cNvSpPr txBox="1"/>
          <p:nvPr/>
        </p:nvSpPr>
        <p:spPr>
          <a:xfrm>
            <a:off x="3007195" y="4154102"/>
            <a:ext cx="11649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latin typeface="나눔스퀘어 ExtraBold" pitchFamily="50" charset="-127"/>
                <a:ea typeface="나눔스퀘어 ExtraBold" pitchFamily="50" charset="-127"/>
              </a:rPr>
              <a:t>-</a:t>
            </a:r>
            <a:endParaRPr lang="ko-KR" altLang="en-US" sz="1800" b="1" dirty="0">
              <a:solidFill>
                <a:schemeClr val="bg1"/>
              </a:solidFill>
              <a:latin typeface="나눔스퀘어 ExtraBold" pitchFamily="50" charset="-127"/>
              <a:ea typeface="나눔스퀘어 ExtraBold" pitchFamily="50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68C94A0-750C-4D04-9C20-5E9D6508F55B}"/>
              </a:ext>
            </a:extLst>
          </p:cNvPr>
          <p:cNvSpPr txBox="1"/>
          <p:nvPr/>
        </p:nvSpPr>
        <p:spPr>
          <a:xfrm>
            <a:off x="6405332" y="4154102"/>
            <a:ext cx="5103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latin typeface="나눔스퀘어 ExtraBold" pitchFamily="50" charset="-127"/>
                <a:ea typeface="나눔스퀘어 ExtraBold" pitchFamily="50" charset="-127"/>
              </a:rPr>
              <a:t>-</a:t>
            </a:r>
            <a:endParaRPr lang="ko-KR" altLang="en-US" sz="1800" b="1" dirty="0">
              <a:solidFill>
                <a:schemeClr val="bg1"/>
              </a:solidFill>
              <a:latin typeface="나눔스퀘어 ExtraBold" pitchFamily="50" charset="-127"/>
              <a:ea typeface="나눔스퀘어 ExtraBold" pitchFamily="50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C09DB10-0729-4E4B-86DC-23AA3B091D5E}"/>
              </a:ext>
            </a:extLst>
          </p:cNvPr>
          <p:cNvSpPr txBox="1"/>
          <p:nvPr/>
        </p:nvSpPr>
        <p:spPr>
          <a:xfrm>
            <a:off x="6405332" y="4761476"/>
            <a:ext cx="11649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latin typeface="나눔스퀘어 ExtraBold" pitchFamily="50" charset="-127"/>
                <a:ea typeface="나눔스퀘어 ExtraBold" pitchFamily="50" charset="-127"/>
              </a:rPr>
              <a:t>-</a:t>
            </a:r>
            <a:endParaRPr lang="ko-KR" altLang="en-US" sz="1800" b="1" dirty="0">
              <a:solidFill>
                <a:schemeClr val="bg1"/>
              </a:solidFill>
              <a:latin typeface="나눔스퀘어 ExtraBold" pitchFamily="50" charset="-127"/>
              <a:ea typeface="나눔스퀘어 ExtraBold" pitchFamily="50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C4419F5-EAFA-403A-9880-325B5AC75561}"/>
              </a:ext>
            </a:extLst>
          </p:cNvPr>
          <p:cNvSpPr txBox="1"/>
          <p:nvPr/>
        </p:nvSpPr>
        <p:spPr>
          <a:xfrm>
            <a:off x="1517129" y="3147344"/>
            <a:ext cx="56131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dirty="0">
                <a:solidFill>
                  <a:schemeClr val="bg1"/>
                </a:solidFill>
                <a:latin typeface="나눔스퀘어 ExtraBold" pitchFamily="50" charset="-127"/>
                <a:ea typeface="나눔스퀘어 ExtraBold" pitchFamily="50" charset="-127"/>
              </a:rPr>
              <a:t>제목이 들어가는 공간입니다</a:t>
            </a:r>
            <a:r>
              <a:rPr lang="en-US" altLang="ko-KR" sz="2800" b="1" dirty="0">
                <a:solidFill>
                  <a:schemeClr val="bg1"/>
                </a:solidFill>
                <a:latin typeface="나눔스퀘어 ExtraBold" pitchFamily="50" charset="-127"/>
                <a:ea typeface="나눔스퀘어 ExtraBold" pitchFamily="50" charset="-127"/>
              </a:rPr>
              <a:t>.</a:t>
            </a:r>
            <a:endParaRPr lang="ko-KR" altLang="en-US" sz="2800" b="1" dirty="0">
              <a:solidFill>
                <a:schemeClr val="bg1"/>
              </a:solidFill>
              <a:latin typeface="나눔스퀘어 ExtraBold" pitchFamily="50" charset="-127"/>
              <a:ea typeface="나눔스퀘어 ExtraBold" pitchFamily="50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B909127-613B-4F10-80C3-D1233AC90D7B}"/>
              </a:ext>
            </a:extLst>
          </p:cNvPr>
          <p:cNvSpPr txBox="1"/>
          <p:nvPr/>
        </p:nvSpPr>
        <p:spPr>
          <a:xfrm>
            <a:off x="3007195" y="4761476"/>
            <a:ext cx="5103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latin typeface="나눔스퀘어 ExtraBold" pitchFamily="50" charset="-127"/>
                <a:ea typeface="나눔스퀘어 ExtraBold" pitchFamily="50" charset="-127"/>
              </a:rPr>
              <a:t>-</a:t>
            </a:r>
            <a:endParaRPr lang="ko-KR" altLang="en-US" sz="1800" b="1" dirty="0">
              <a:solidFill>
                <a:schemeClr val="bg1"/>
              </a:solidFill>
              <a:latin typeface="나눔스퀘어 ExtraBold" pitchFamily="50" charset="-127"/>
              <a:ea typeface="나눔스퀘어 ExtraBold" pitchFamily="50" charset="-127"/>
            </a:endParaRPr>
          </a:p>
        </p:txBody>
      </p:sp>
      <p:sp>
        <p:nvSpPr>
          <p:cNvPr id="18" name="대각선 방향의 모서리가 둥근 사각형 31">
            <a:extLst>
              <a:ext uri="{FF2B5EF4-FFF2-40B4-BE49-F238E27FC236}">
                <a16:creationId xmlns:a16="http://schemas.microsoft.com/office/drawing/2014/main" id="{6381347C-3DE0-4A34-A4C8-DCC0D562987A}"/>
              </a:ext>
            </a:extLst>
          </p:cNvPr>
          <p:cNvSpPr/>
          <p:nvPr/>
        </p:nvSpPr>
        <p:spPr>
          <a:xfrm>
            <a:off x="1666880" y="4154102"/>
            <a:ext cx="1276065" cy="369332"/>
          </a:xfrm>
          <a:prstGeom prst="round2DiagRect">
            <a:avLst>
              <a:gd name="adj1" fmla="val 35914"/>
              <a:gd name="adj2" fmla="val 0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800" dirty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팀 명</a:t>
            </a:r>
          </a:p>
        </p:txBody>
      </p:sp>
      <p:sp>
        <p:nvSpPr>
          <p:cNvPr id="19" name="대각선 방향의 모서리가 둥근 사각형 31">
            <a:extLst>
              <a:ext uri="{FF2B5EF4-FFF2-40B4-BE49-F238E27FC236}">
                <a16:creationId xmlns:a16="http://schemas.microsoft.com/office/drawing/2014/main" id="{8FD45F5A-B3DC-4385-B8A1-1CF0854C64D8}"/>
              </a:ext>
            </a:extLst>
          </p:cNvPr>
          <p:cNvSpPr/>
          <p:nvPr/>
        </p:nvSpPr>
        <p:spPr>
          <a:xfrm>
            <a:off x="1666880" y="4761476"/>
            <a:ext cx="1276065" cy="369332"/>
          </a:xfrm>
          <a:prstGeom prst="round2DiagRect">
            <a:avLst>
              <a:gd name="adj1" fmla="val 35914"/>
              <a:gd name="adj2" fmla="val 0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800" dirty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팀 원</a:t>
            </a:r>
          </a:p>
        </p:txBody>
      </p:sp>
      <p:sp>
        <p:nvSpPr>
          <p:cNvPr id="20" name="대각선 방향의 모서리가 둥근 사각형 31">
            <a:extLst>
              <a:ext uri="{FF2B5EF4-FFF2-40B4-BE49-F238E27FC236}">
                <a16:creationId xmlns:a16="http://schemas.microsoft.com/office/drawing/2014/main" id="{C4271BC0-48A9-4652-BEB4-8ED4B3D4FE76}"/>
              </a:ext>
            </a:extLst>
          </p:cNvPr>
          <p:cNvSpPr/>
          <p:nvPr/>
        </p:nvSpPr>
        <p:spPr>
          <a:xfrm>
            <a:off x="5062589" y="4761476"/>
            <a:ext cx="1276065" cy="369332"/>
          </a:xfrm>
          <a:prstGeom prst="round2DiagRect">
            <a:avLst>
              <a:gd name="adj1" fmla="val 35914"/>
              <a:gd name="adj2" fmla="val 0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800" dirty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멘 토</a:t>
            </a:r>
          </a:p>
        </p:txBody>
      </p:sp>
      <p:sp>
        <p:nvSpPr>
          <p:cNvPr id="21" name="대각선 방향의 모서리가 둥근 사각형 31">
            <a:extLst>
              <a:ext uri="{FF2B5EF4-FFF2-40B4-BE49-F238E27FC236}">
                <a16:creationId xmlns:a16="http://schemas.microsoft.com/office/drawing/2014/main" id="{D49F183B-9A73-4267-9EF5-FAEEA69044BD}"/>
              </a:ext>
            </a:extLst>
          </p:cNvPr>
          <p:cNvSpPr/>
          <p:nvPr/>
        </p:nvSpPr>
        <p:spPr>
          <a:xfrm>
            <a:off x="5062589" y="4154102"/>
            <a:ext cx="1276065" cy="369332"/>
          </a:xfrm>
          <a:prstGeom prst="round2DiagRect">
            <a:avLst>
              <a:gd name="adj1" fmla="val 35914"/>
              <a:gd name="adj2" fmla="val 0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800" dirty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지도교수</a:t>
            </a:r>
          </a:p>
        </p:txBody>
      </p:sp>
    </p:spTree>
    <p:extLst>
      <p:ext uri="{BB962C8B-B14F-4D97-AF65-F5344CB8AC3E}">
        <p14:creationId xmlns:p14="http://schemas.microsoft.com/office/powerpoint/2010/main" val="5936385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대각선 방향의 모서리가 둥근 사각형 31">
            <a:extLst>
              <a:ext uri="{FF2B5EF4-FFF2-40B4-BE49-F238E27FC236}">
                <a16:creationId xmlns:a16="http://schemas.microsoft.com/office/drawing/2014/main" id="{7286BEE9-33EB-415E-957A-94E8B286CCFF}"/>
              </a:ext>
            </a:extLst>
          </p:cNvPr>
          <p:cNvSpPr/>
          <p:nvPr/>
        </p:nvSpPr>
        <p:spPr>
          <a:xfrm>
            <a:off x="241080" y="255939"/>
            <a:ext cx="2340000" cy="441176"/>
          </a:xfrm>
          <a:prstGeom prst="round2DiagRect">
            <a:avLst>
              <a:gd name="adj1" fmla="val 35914"/>
              <a:gd name="adj2" fmla="val 0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800" dirty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자기주도 프로젝트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677283" y="214917"/>
            <a:ext cx="50689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dirty="0">
                <a:solidFill>
                  <a:schemeClr val="bg1">
                    <a:lumMod val="95000"/>
                  </a:schemeClr>
                </a:solidFill>
                <a:latin typeface="나눔스퀘어 ExtraBold" pitchFamily="50" charset="-127"/>
                <a:ea typeface="나눔스퀘어 ExtraBold" pitchFamily="50" charset="-127"/>
              </a:rPr>
              <a:t>페이지 제목</a:t>
            </a:r>
          </a:p>
        </p:txBody>
      </p:sp>
    </p:spTree>
    <p:extLst>
      <p:ext uri="{BB962C8B-B14F-4D97-AF65-F5344CB8AC3E}">
        <p14:creationId xmlns:p14="http://schemas.microsoft.com/office/powerpoint/2010/main" val="3098363389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4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</TotalTime>
  <Words>26</Words>
  <Application>Microsoft Office PowerPoint</Application>
  <PresentationFormat>A4 용지(210x297mm)</PresentationFormat>
  <Paragraphs>13</Paragraphs>
  <Slides>2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4</vt:i4>
      </vt:variant>
      <vt:variant>
        <vt:lpstr>슬라이드 제목</vt:lpstr>
      </vt:variant>
      <vt:variant>
        <vt:i4>2</vt:i4>
      </vt:variant>
    </vt:vector>
  </HeadingPairs>
  <TitlesOfParts>
    <vt:vector size="10" baseType="lpstr">
      <vt:lpstr>나눔고딕 ExtraBold</vt:lpstr>
      <vt:lpstr>나눔스퀘어 ExtraBold</vt:lpstr>
      <vt:lpstr>맑은 고딕</vt:lpstr>
      <vt:lpstr>Arial</vt:lpstr>
      <vt:lpstr>1_Office 테마</vt:lpstr>
      <vt:lpstr>2_Office 테마</vt:lpstr>
      <vt:lpstr>3_Office 테마</vt:lpstr>
      <vt:lpstr>4_Office 테마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심희진</dc:creator>
  <cp:lastModifiedBy>Administrator</cp:lastModifiedBy>
  <cp:revision>64</cp:revision>
  <dcterms:created xsi:type="dcterms:W3CDTF">2020-05-26T02:31:42Z</dcterms:created>
  <dcterms:modified xsi:type="dcterms:W3CDTF">2021-11-09T03:42:32Z</dcterms:modified>
</cp:coreProperties>
</file>