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4" r:id="rId2"/>
    <p:sldMasterId id="2147483657" r:id="rId3"/>
    <p:sldMasterId id="2147483660" r:id="rId4"/>
  </p:sldMasterIdLst>
  <p:notesMasterIdLst>
    <p:notesMasterId r:id="rId7"/>
  </p:notesMasterIdLst>
  <p:sldIdLst>
    <p:sldId id="269" r:id="rId5"/>
    <p:sldId id="270" r:id="rId6"/>
  </p:sldIdLst>
  <p:sldSz cx="9906000" cy="6858000" type="A4"/>
  <p:notesSz cx="6858000" cy="9144000"/>
  <p:defaultTextStyle>
    <a:defPPr>
      <a:defRPr lang="ko-KR"/>
    </a:defPPr>
    <a:lvl1pPr marL="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6041" userDrawn="1">
          <p15:clr>
            <a:srgbClr val="A4A3A4"/>
          </p15:clr>
        </p15:guide>
        <p15:guide id="4" pos="2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254061"/>
    <a:srgbClr val="215968"/>
    <a:srgbClr val="336600"/>
    <a:srgbClr val="31859C"/>
    <a:srgbClr val="4A452A"/>
    <a:srgbClr val="604A7B"/>
    <a:srgbClr val="084C78"/>
    <a:srgbClr val="10253F"/>
    <a:srgbClr val="FF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78" autoAdjust="0"/>
    <p:restoredTop sz="94669" autoAdjust="0"/>
  </p:normalViewPr>
  <p:slideViewPr>
    <p:cSldViewPr snapToGrid="0" showGuides="1">
      <p:cViewPr varScale="1">
        <p:scale>
          <a:sx n="109" d="100"/>
          <a:sy n="109" d="100"/>
        </p:scale>
        <p:origin x="1806" y="132"/>
      </p:cViewPr>
      <p:guideLst>
        <p:guide orient="horz" pos="2160"/>
        <p:guide pos="3120"/>
        <p:guide pos="6041"/>
        <p:guide pos="2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28BE3-1BEC-4413-9131-B2F54174635C}" type="datetimeFigureOut">
              <a:rPr lang="ko-KR" altLang="en-US" smtClean="0"/>
              <a:t>2021-11-19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D1224-5E29-4BB6-8ABD-A4252DD06E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776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D1224-5E29-4BB6-8ABD-A4252DD06EF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8833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4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45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604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604A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2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347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4A4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2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770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88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30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9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6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5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6E39965-AE3A-4996-BC96-9A283D15F5A6}"/>
              </a:ext>
            </a:extLst>
          </p:cNvPr>
          <p:cNvSpPr txBox="1"/>
          <p:nvPr/>
        </p:nvSpPr>
        <p:spPr>
          <a:xfrm>
            <a:off x="3007195" y="4154102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7F47EE-477D-445B-BB81-2FF3DD62BF68}"/>
              </a:ext>
            </a:extLst>
          </p:cNvPr>
          <p:cNvSpPr txBox="1"/>
          <p:nvPr/>
        </p:nvSpPr>
        <p:spPr>
          <a:xfrm>
            <a:off x="6405332" y="4154102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2EBC00-7DA2-40D6-8FA5-2FBB55FA0DB3}"/>
              </a:ext>
            </a:extLst>
          </p:cNvPr>
          <p:cNvSpPr txBox="1"/>
          <p:nvPr/>
        </p:nvSpPr>
        <p:spPr>
          <a:xfrm>
            <a:off x="6405332" y="4761476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798A588-EC4B-48F1-8FD4-7DD3DAB8C774}"/>
              </a:ext>
            </a:extLst>
          </p:cNvPr>
          <p:cNvSpPr txBox="1"/>
          <p:nvPr/>
        </p:nvSpPr>
        <p:spPr>
          <a:xfrm>
            <a:off x="1517129" y="3147344"/>
            <a:ext cx="5613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제목이 들어가는 공간입니다</a:t>
            </a:r>
            <a:r>
              <a:rPr lang="en-US" altLang="ko-KR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.</a:t>
            </a:r>
            <a:endParaRPr lang="ko-KR" altLang="en-US" sz="2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916B74-1CF1-41CC-A3F1-206A5D84693B}"/>
              </a:ext>
            </a:extLst>
          </p:cNvPr>
          <p:cNvSpPr txBox="1"/>
          <p:nvPr/>
        </p:nvSpPr>
        <p:spPr>
          <a:xfrm>
            <a:off x="3007195" y="4761476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3" name="대각선 방향의 모서리가 둥근 사각형 31">
            <a:extLst>
              <a:ext uri="{FF2B5EF4-FFF2-40B4-BE49-F238E27FC236}">
                <a16:creationId xmlns:a16="http://schemas.microsoft.com/office/drawing/2014/main" id="{808DC211-AA32-4C0A-BAA9-F0CFD8216899}"/>
              </a:ext>
            </a:extLst>
          </p:cNvPr>
          <p:cNvSpPr/>
          <p:nvPr/>
        </p:nvSpPr>
        <p:spPr>
          <a:xfrm>
            <a:off x="562048" y="1991300"/>
            <a:ext cx="2520000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8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AI</a:t>
            </a:r>
            <a:r>
              <a:rPr lang="ko-KR" altLang="en-US" sz="18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융합 </a:t>
            </a:r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캡스톤디자인</a:t>
            </a:r>
          </a:p>
        </p:txBody>
      </p:sp>
      <p:sp>
        <p:nvSpPr>
          <p:cNvPr id="14" name="대각선 방향의 모서리가 둥근 사각형 31">
            <a:extLst>
              <a:ext uri="{FF2B5EF4-FFF2-40B4-BE49-F238E27FC236}">
                <a16:creationId xmlns:a16="http://schemas.microsoft.com/office/drawing/2014/main" id="{45FE788C-3316-4323-B17F-44062903DFEA}"/>
              </a:ext>
            </a:extLst>
          </p:cNvPr>
          <p:cNvSpPr/>
          <p:nvPr/>
        </p:nvSpPr>
        <p:spPr>
          <a:xfrm>
            <a:off x="1666880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명</a:t>
            </a:r>
          </a:p>
        </p:txBody>
      </p:sp>
      <p:sp>
        <p:nvSpPr>
          <p:cNvPr id="15" name="대각선 방향의 모서리가 둥근 사각형 31">
            <a:extLst>
              <a:ext uri="{FF2B5EF4-FFF2-40B4-BE49-F238E27FC236}">
                <a16:creationId xmlns:a16="http://schemas.microsoft.com/office/drawing/2014/main" id="{A65FBC36-FDEC-4A1F-A215-CCF9E870D50F}"/>
              </a:ext>
            </a:extLst>
          </p:cNvPr>
          <p:cNvSpPr/>
          <p:nvPr/>
        </p:nvSpPr>
        <p:spPr>
          <a:xfrm>
            <a:off x="1666880" y="4761476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원</a:t>
            </a:r>
          </a:p>
        </p:txBody>
      </p:sp>
      <p:sp>
        <p:nvSpPr>
          <p:cNvPr id="16" name="대각선 방향의 모서리가 둥근 사각형 31">
            <a:extLst>
              <a:ext uri="{FF2B5EF4-FFF2-40B4-BE49-F238E27FC236}">
                <a16:creationId xmlns:a16="http://schemas.microsoft.com/office/drawing/2014/main" id="{DE24E346-9735-4362-B0D8-08CB2D1FC38E}"/>
              </a:ext>
            </a:extLst>
          </p:cNvPr>
          <p:cNvSpPr/>
          <p:nvPr/>
        </p:nvSpPr>
        <p:spPr>
          <a:xfrm>
            <a:off x="5062589" y="4761476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멘 토</a:t>
            </a:r>
          </a:p>
        </p:txBody>
      </p:sp>
      <p:sp>
        <p:nvSpPr>
          <p:cNvPr id="17" name="대각선 방향의 모서리가 둥근 사각형 31">
            <a:extLst>
              <a:ext uri="{FF2B5EF4-FFF2-40B4-BE49-F238E27FC236}">
                <a16:creationId xmlns:a16="http://schemas.microsoft.com/office/drawing/2014/main" id="{E3F0CAC7-775D-4330-BA5F-0221EC71CA2E}"/>
              </a:ext>
            </a:extLst>
          </p:cNvPr>
          <p:cNvSpPr/>
          <p:nvPr/>
        </p:nvSpPr>
        <p:spPr>
          <a:xfrm>
            <a:off x="5062589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지도교수</a:t>
            </a:r>
          </a:p>
        </p:txBody>
      </p:sp>
    </p:spTree>
    <p:extLst>
      <p:ext uri="{BB962C8B-B14F-4D97-AF65-F5344CB8AC3E}">
        <p14:creationId xmlns:p14="http://schemas.microsoft.com/office/powerpoint/2010/main" val="384489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대각선 방향의 모서리가 둥근 사각형 31">
            <a:extLst>
              <a:ext uri="{FF2B5EF4-FFF2-40B4-BE49-F238E27FC236}">
                <a16:creationId xmlns:a16="http://schemas.microsoft.com/office/drawing/2014/main" id="{F136B7DA-74E6-4EBC-909D-950B96197256}"/>
              </a:ext>
            </a:extLst>
          </p:cNvPr>
          <p:cNvSpPr/>
          <p:nvPr/>
        </p:nvSpPr>
        <p:spPr>
          <a:xfrm>
            <a:off x="241080" y="255939"/>
            <a:ext cx="2520000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8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AI</a:t>
            </a:r>
            <a:r>
              <a:rPr lang="ko-KR" altLang="en-US" sz="18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융합 </a:t>
            </a:r>
            <a:r>
              <a:rPr lang="ko-KR" altLang="en-US" sz="1800" dirty="0" err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4841" y="214917"/>
            <a:ext cx="5068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>
                    <a:lumMod val="95000"/>
                  </a:schemeClr>
                </a:solidFill>
                <a:latin typeface="나눔스퀘어 ExtraBold" pitchFamily="50" charset="-127"/>
                <a:ea typeface="나눔스퀘어 ExtraBold" pitchFamily="50" charset="-127"/>
              </a:rPr>
              <a:t>페이지 제목</a:t>
            </a:r>
          </a:p>
        </p:txBody>
      </p:sp>
    </p:spTree>
    <p:extLst>
      <p:ext uri="{BB962C8B-B14F-4D97-AF65-F5344CB8AC3E}">
        <p14:creationId xmlns:p14="http://schemas.microsoft.com/office/powerpoint/2010/main" val="41939854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30</Words>
  <Application>Microsoft Office PowerPoint</Application>
  <PresentationFormat>A4 용지(210x297mm)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나눔고딕 ExtraBold</vt:lpstr>
      <vt:lpstr>나눔스퀘어 ExtraBold</vt:lpstr>
      <vt:lpstr>맑은 고딕</vt:lpstr>
      <vt:lpstr>Arial</vt:lpstr>
      <vt:lpstr>1_Office 테마</vt:lpstr>
      <vt:lpstr>2_Office 테마</vt:lpstr>
      <vt:lpstr>3_Office 테마</vt:lpstr>
      <vt:lpstr>4_Office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심희진</dc:creator>
  <cp:lastModifiedBy>ajou</cp:lastModifiedBy>
  <cp:revision>61</cp:revision>
  <dcterms:created xsi:type="dcterms:W3CDTF">2020-05-26T02:31:42Z</dcterms:created>
  <dcterms:modified xsi:type="dcterms:W3CDTF">2021-11-19T02:23:46Z</dcterms:modified>
</cp:coreProperties>
</file>